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07B82-0298-488B-9134-BB1A588ECAEF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4D2AA2-AEA2-429C-8B4A-EC961E27AF3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07B82-0298-488B-9134-BB1A588ECAEF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D2AA2-AEA2-429C-8B4A-EC961E27AF39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74D2AA2-AEA2-429C-8B4A-EC961E27AF39}" type="slidenum">
              <a:rPr lang="en-GB" smtClean="0"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07B82-0298-488B-9134-BB1A588ECAEF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07B82-0298-488B-9134-BB1A588ECAEF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74D2AA2-AEA2-429C-8B4A-EC961E27AF3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07B82-0298-488B-9134-BB1A588ECAEF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4D2AA2-AEA2-429C-8B4A-EC961E27AF39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9207B82-0298-488B-9134-BB1A588ECAEF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D2AA2-AEA2-429C-8B4A-EC961E27AF3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07B82-0298-488B-9134-BB1A588ECAEF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74D2AA2-AEA2-429C-8B4A-EC961E27AF39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07B82-0298-488B-9134-BB1A588ECAEF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74D2AA2-AEA2-429C-8B4A-EC961E27AF3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07B82-0298-488B-9134-BB1A588ECAEF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4D2AA2-AEA2-429C-8B4A-EC961E27AF3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4D2AA2-AEA2-429C-8B4A-EC961E27AF39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07B82-0298-488B-9134-BB1A588ECAEF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74D2AA2-AEA2-429C-8B4A-EC961E27AF39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9207B82-0298-488B-9134-BB1A588ECAEF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9207B82-0298-488B-9134-BB1A588ECAEF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4D2AA2-AEA2-429C-8B4A-EC961E27AF39}" type="slidenum">
              <a:rPr lang="en-GB" smtClean="0"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2 Kings 5</a:t>
            </a:r>
            <a:endParaRPr lang="en-GB" sz="3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b="1" dirty="0" smtClean="0"/>
              <a:t>Serving God as a ‘nobody’</a:t>
            </a:r>
            <a:endParaRPr lang="en-GB" sz="4800" b="1" dirty="0"/>
          </a:p>
        </p:txBody>
      </p:sp>
    </p:spTree>
    <p:extLst>
      <p:ext uri="{BB962C8B-B14F-4D97-AF65-F5344CB8AC3E}">
        <p14:creationId xmlns:p14="http://schemas.microsoft.com/office/powerpoint/2010/main" val="1290143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73936"/>
            <a:ext cx="3960440" cy="6305946"/>
          </a:xfrm>
        </p:spPr>
      </p:pic>
    </p:spTree>
    <p:extLst>
      <p:ext uri="{BB962C8B-B14F-4D97-AF65-F5344CB8AC3E}">
        <p14:creationId xmlns:p14="http://schemas.microsoft.com/office/powerpoint/2010/main" val="3297956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God loves using the ‘ordinary’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sz="3600" dirty="0" smtClean="0"/>
          </a:p>
          <a:p>
            <a:r>
              <a:rPr lang="en-GB" sz="3600" dirty="0" smtClean="0"/>
              <a:t>Now </a:t>
            </a:r>
            <a:r>
              <a:rPr lang="en-GB" sz="3600" dirty="0"/>
              <a:t>the Syrians on one of their raids had carried off a little girl from the land of Israel, and she worked in the service of </a:t>
            </a:r>
            <a:r>
              <a:rPr lang="en-GB" sz="3600" dirty="0" err="1"/>
              <a:t>Naaman's</a:t>
            </a:r>
            <a:r>
              <a:rPr lang="en-GB" sz="3600" dirty="0"/>
              <a:t> wife</a:t>
            </a:r>
            <a:r>
              <a:rPr lang="en-GB" sz="3600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							2Kings5:2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143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‘ordinary’ Brother Andrew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44" y="1527175"/>
            <a:ext cx="8128000" cy="4572000"/>
          </a:xfrm>
        </p:spPr>
      </p:pic>
    </p:spTree>
    <p:extLst>
      <p:ext uri="{BB962C8B-B14F-4D97-AF65-F5344CB8AC3E}">
        <p14:creationId xmlns:p14="http://schemas.microsoft.com/office/powerpoint/2010/main" val="2627986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C.H. Spurgeon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65" y="1527175"/>
            <a:ext cx="8124158" cy="4572000"/>
          </a:xfrm>
        </p:spPr>
      </p:pic>
    </p:spTree>
    <p:extLst>
      <p:ext uri="{BB962C8B-B14F-4D97-AF65-F5344CB8AC3E}">
        <p14:creationId xmlns:p14="http://schemas.microsoft.com/office/powerpoint/2010/main" val="3949608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Our ‘insignificant’ place=</a:t>
            </a:r>
            <a:br>
              <a:rPr lang="en-GB" b="1" dirty="0" smtClean="0"/>
            </a:br>
            <a:r>
              <a:rPr lang="en-GB" b="1" dirty="0" smtClean="0"/>
              <a:t>God’s strategic placement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sz="3600" dirty="0" smtClean="0"/>
          </a:p>
          <a:p>
            <a:r>
              <a:rPr lang="en-GB" sz="3600" dirty="0" smtClean="0"/>
              <a:t>She </a:t>
            </a:r>
            <a:r>
              <a:rPr lang="en-GB" sz="3600" dirty="0"/>
              <a:t>said to her mistress, “Would that my lord were with the prophet who is in Samaria! He would cure him of his leprosy</a:t>
            </a:r>
            <a:r>
              <a:rPr lang="en-GB" sz="3600" dirty="0" smtClean="0"/>
              <a:t>.”</a:t>
            </a:r>
          </a:p>
          <a:p>
            <a:pPr marL="0" indent="0">
              <a:buNone/>
            </a:pPr>
            <a:r>
              <a:rPr lang="en-GB" dirty="0" smtClean="0"/>
              <a:t>							2Kings5:3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6212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An ordinary suffering servant points us to the </a:t>
            </a:r>
            <a:r>
              <a:rPr lang="en-GB" b="1" dirty="0" smtClean="0"/>
              <a:t>extra-ordinary </a:t>
            </a:r>
            <a:r>
              <a:rPr lang="en-GB" b="1" dirty="0"/>
              <a:t>Suffering </a:t>
            </a:r>
            <a:r>
              <a:rPr lang="en-GB" b="1" dirty="0" smtClean="0"/>
              <a:t>Servant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82" y="1628800"/>
            <a:ext cx="7922958" cy="4752528"/>
          </a:xfrm>
        </p:spPr>
      </p:pic>
    </p:spTree>
    <p:extLst>
      <p:ext uri="{BB962C8B-B14F-4D97-AF65-F5344CB8AC3E}">
        <p14:creationId xmlns:p14="http://schemas.microsoft.com/office/powerpoint/2010/main" val="8014070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</TotalTime>
  <Words>74</Words>
  <Application>Microsoft Office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Serving God as a ‘nobody’</vt:lpstr>
      <vt:lpstr>PowerPoint Presentation</vt:lpstr>
      <vt:lpstr>God loves using the ‘ordinary’</vt:lpstr>
      <vt:lpstr>‘ordinary’ Brother Andrew</vt:lpstr>
      <vt:lpstr>C.H. Spurgeon</vt:lpstr>
      <vt:lpstr>Our ‘insignificant’ place= God’s strategic placement</vt:lpstr>
      <vt:lpstr>An ordinary suffering servant points us to the extra-ordinary Suffering Servant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Serving God as a ‘nobody’</dc:title>
  <dc:creator>Hofstra</dc:creator>
  <cp:lastModifiedBy>Hofstra</cp:lastModifiedBy>
  <cp:revision>3</cp:revision>
  <dcterms:created xsi:type="dcterms:W3CDTF">2017-11-23T12:23:32Z</dcterms:created>
  <dcterms:modified xsi:type="dcterms:W3CDTF">2017-11-23T12:46:01Z</dcterms:modified>
</cp:coreProperties>
</file>