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A32D0-C1C8-41E6-90DC-7BB35DD19A46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C6D1B-41C7-4252-9261-40D927753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932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E21BE3-129D-4A4D-8AF0-09162F16D945}" type="datetimeFigureOut">
              <a:rPr lang="en-GB" smtClean="0"/>
              <a:t>14/04/2015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80259C-2DB0-4C71-A83C-CCF5038BBAE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Acts 1:1-11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Mission:local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4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Acts 1:8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3600" dirty="0" smtClean="0"/>
              <a:t>And you will be my </a:t>
            </a:r>
            <a:r>
              <a:rPr lang="en-GB" sz="3600" i="1" dirty="0" smtClean="0"/>
              <a:t>witnesses</a:t>
            </a:r>
            <a:r>
              <a:rPr lang="en-GB" sz="3600" dirty="0" smtClean="0"/>
              <a:t>…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8550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62257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GB" sz="3000" dirty="0"/>
              <a:t>And when he had said these things, as they were looking on, </a:t>
            </a:r>
            <a:r>
              <a:rPr lang="en-GB" sz="3000" dirty="0" smtClean="0"/>
              <a:t>he </a:t>
            </a:r>
            <a:r>
              <a:rPr lang="en-GB" sz="3000" dirty="0"/>
              <a:t>was lifted up, and </a:t>
            </a:r>
            <a:r>
              <a:rPr lang="en-GB" sz="3000" dirty="0" smtClean="0"/>
              <a:t>a </a:t>
            </a:r>
            <a:r>
              <a:rPr lang="en-GB" sz="3000" dirty="0"/>
              <a:t>cloud took him out of their sight. </a:t>
            </a:r>
            <a:r>
              <a:rPr lang="en-GB" sz="3000" dirty="0" smtClean="0"/>
              <a:t>And </a:t>
            </a:r>
            <a:r>
              <a:rPr lang="en-GB" sz="3000" dirty="0"/>
              <a:t>while they were gazing into heaven as he went, behold, </a:t>
            </a:r>
            <a:r>
              <a:rPr lang="en-GB" sz="3000" dirty="0" smtClean="0"/>
              <a:t>two</a:t>
            </a:r>
            <a:r>
              <a:rPr lang="en-GB" sz="3000" dirty="0"/>
              <a:t> </a:t>
            </a:r>
            <a:r>
              <a:rPr lang="en-GB" sz="3000" dirty="0" smtClean="0"/>
              <a:t>men </a:t>
            </a:r>
            <a:r>
              <a:rPr lang="en-GB" sz="3000" dirty="0"/>
              <a:t>stood by them in </a:t>
            </a:r>
            <a:r>
              <a:rPr lang="en-GB" sz="3000" dirty="0" smtClean="0"/>
              <a:t>white </a:t>
            </a:r>
            <a:r>
              <a:rPr lang="en-GB" sz="3000" dirty="0"/>
              <a:t>robes, </a:t>
            </a:r>
            <a:r>
              <a:rPr lang="en-GB" sz="3000" dirty="0" smtClean="0"/>
              <a:t>and </a:t>
            </a:r>
            <a:r>
              <a:rPr lang="en-GB" sz="3000" dirty="0"/>
              <a:t>said</a:t>
            </a:r>
            <a:r>
              <a:rPr lang="en-GB" sz="3000" dirty="0" smtClean="0"/>
              <a:t>, “</a:t>
            </a:r>
            <a:r>
              <a:rPr lang="en-GB" sz="3000" dirty="0"/>
              <a:t>Men of Galilee, why do you stand looking into heaven? This Jesus, who was taken up from you </a:t>
            </a:r>
            <a:r>
              <a:rPr lang="en-GB" sz="3000" dirty="0" smtClean="0"/>
              <a:t>into </a:t>
            </a:r>
            <a:r>
              <a:rPr lang="en-GB" sz="3000" dirty="0" err="1" smtClean="0"/>
              <a:t>heaven,will</a:t>
            </a:r>
            <a:r>
              <a:rPr lang="en-GB" sz="3000" dirty="0"/>
              <a:t> </a:t>
            </a:r>
            <a:r>
              <a:rPr lang="en-GB" sz="3000" dirty="0" smtClean="0"/>
              <a:t>come </a:t>
            </a:r>
            <a:r>
              <a:rPr lang="en-GB" sz="3000" dirty="0"/>
              <a:t>in the same way as you saw him go into heaven.”</a:t>
            </a:r>
            <a:endParaRPr lang="en-GB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Acts 1: 9-11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78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590249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GB" sz="3600" dirty="0"/>
              <a:t>until the day he was taken up to heaven, after giving </a:t>
            </a:r>
            <a:r>
              <a:rPr lang="en-GB" sz="3600" i="1" dirty="0"/>
              <a:t>instructions</a:t>
            </a:r>
            <a:r>
              <a:rPr lang="en-GB" sz="3600" dirty="0"/>
              <a:t> through the Holy Spirit to the apostles he had chosen. </a:t>
            </a:r>
          </a:p>
          <a:p>
            <a:pPr marL="45720" indent="0">
              <a:buNone/>
            </a:pPr>
            <a:r>
              <a:rPr lang="en-GB" sz="3600" dirty="0" smtClean="0"/>
              <a:t>After </a:t>
            </a:r>
            <a:r>
              <a:rPr lang="en-GB" sz="3600" dirty="0"/>
              <a:t>his suffering, he showed himself to these men and gave many convincing proofs that he was alive. He appeared to them over a period of forty days and spoke about the kingdom of God.</a:t>
            </a: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Acts 1:2-3 (</a:t>
            </a:r>
            <a:r>
              <a:rPr lang="en-GB" dirty="0" err="1" smtClean="0"/>
              <a:t>niv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42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3600" dirty="0"/>
              <a:t>But you will receive </a:t>
            </a:r>
            <a:r>
              <a:rPr lang="en-GB" sz="3600" dirty="0" smtClean="0"/>
              <a:t>power</a:t>
            </a:r>
            <a:r>
              <a:rPr lang="en-GB" sz="3600" dirty="0"/>
              <a:t> </a:t>
            </a:r>
            <a:r>
              <a:rPr lang="en-GB" sz="3600" dirty="0" smtClean="0"/>
              <a:t>when </a:t>
            </a:r>
            <a:r>
              <a:rPr lang="en-GB" sz="3600" dirty="0"/>
              <a:t>the Holy Spirit has come upon </a:t>
            </a:r>
            <a:r>
              <a:rPr lang="en-GB" sz="3600" dirty="0" smtClean="0"/>
              <a:t>you</a:t>
            </a:r>
            <a:endParaRPr lang="en-GB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Acts 1:8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01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GB" sz="3600" dirty="0"/>
              <a:t>all that Jesus </a:t>
            </a:r>
            <a:r>
              <a:rPr lang="en-GB" sz="3600" i="1" dirty="0"/>
              <a:t>began</a:t>
            </a:r>
            <a:r>
              <a:rPr lang="en-GB" sz="3600" dirty="0"/>
              <a:t> </a:t>
            </a:r>
            <a:r>
              <a:rPr lang="en-GB" sz="3600" dirty="0" smtClean="0"/>
              <a:t>to </a:t>
            </a:r>
            <a:r>
              <a:rPr lang="en-GB" sz="3600" dirty="0"/>
              <a:t>do and </a:t>
            </a:r>
            <a:r>
              <a:rPr lang="en-GB" sz="3600" dirty="0" smtClean="0"/>
              <a:t>teach</a:t>
            </a:r>
            <a:endParaRPr lang="en-GB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Acts 1:1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7978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32</TotalTime>
  <Words>57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Mission:local</vt:lpstr>
      <vt:lpstr>Acts 1:8</vt:lpstr>
      <vt:lpstr>Acts 1: 9-11</vt:lpstr>
      <vt:lpstr>Acts 1:2-3 (niv)</vt:lpstr>
      <vt:lpstr>Acts 1:8</vt:lpstr>
      <vt:lpstr>Acts 1:1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Mission:local</dc:title>
  <dc:creator>Christiaan Hofstra</dc:creator>
  <cp:lastModifiedBy>Christiaan Hofstra</cp:lastModifiedBy>
  <cp:revision>4</cp:revision>
  <cp:lastPrinted>2015-04-14T14:43:31Z</cp:lastPrinted>
  <dcterms:created xsi:type="dcterms:W3CDTF">2015-04-14T14:14:37Z</dcterms:created>
  <dcterms:modified xsi:type="dcterms:W3CDTF">2015-04-14T14:47:19Z</dcterms:modified>
</cp:coreProperties>
</file>