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2" r:id="rId7"/>
    <p:sldId id="263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5F35A-A565-47CA-BFF4-FF89A5B28921}" type="datetimeFigureOut">
              <a:rPr lang="en-GB" smtClean="0"/>
              <a:t>19/08/2016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FFAFC91-4B08-4310-B4EC-DD0B98FEF89C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5F35A-A565-47CA-BFF4-FF89A5B28921}" type="datetimeFigureOut">
              <a:rPr lang="en-GB" smtClean="0"/>
              <a:t>19/08/2016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AFC91-4B08-4310-B4EC-DD0B98FEF89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5F35A-A565-47CA-BFF4-FF89A5B28921}" type="datetimeFigureOut">
              <a:rPr lang="en-GB" smtClean="0"/>
              <a:t>19/08/2016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AFC91-4B08-4310-B4EC-DD0B98FEF89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5F35A-A565-47CA-BFF4-FF89A5B28921}" type="datetimeFigureOut">
              <a:rPr lang="en-GB" smtClean="0"/>
              <a:t>19/08/2016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AFC91-4B08-4310-B4EC-DD0B98FEF89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5F35A-A565-47CA-BFF4-FF89A5B28921}" type="datetimeFigureOut">
              <a:rPr lang="en-GB" smtClean="0"/>
              <a:t>19/08/2016</a:t>
            </a:fld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AFC91-4B08-4310-B4EC-DD0B98FEF89C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5F35A-A565-47CA-BFF4-FF89A5B28921}" type="datetimeFigureOut">
              <a:rPr lang="en-GB" smtClean="0"/>
              <a:t>19/08/2016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AFC91-4B08-4310-B4EC-DD0B98FEF89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5F35A-A565-47CA-BFF4-FF89A5B28921}" type="datetimeFigureOut">
              <a:rPr lang="en-GB" smtClean="0"/>
              <a:t>19/08/2016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AFC91-4B08-4310-B4EC-DD0B98FEF89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5F35A-A565-47CA-BFF4-FF89A5B28921}" type="datetimeFigureOut">
              <a:rPr lang="en-GB" smtClean="0"/>
              <a:t>19/08/2016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AFC91-4B08-4310-B4EC-DD0B98FEF89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5F35A-A565-47CA-BFF4-FF89A5B28921}" type="datetimeFigureOut">
              <a:rPr lang="en-GB" smtClean="0"/>
              <a:t>19/08/2016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AFC91-4B08-4310-B4EC-DD0B98FEF89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5F35A-A565-47CA-BFF4-FF89A5B28921}" type="datetimeFigureOut">
              <a:rPr lang="en-GB" smtClean="0"/>
              <a:t>19/08/2016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AFC91-4B08-4310-B4EC-DD0B98FEF89C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5F35A-A565-47CA-BFF4-FF89A5B28921}" type="datetimeFigureOut">
              <a:rPr lang="en-GB" smtClean="0"/>
              <a:t>19/08/2016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AFC91-4B08-4310-B4EC-DD0B98FEF89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2E5F35A-A565-47CA-BFF4-FF89A5B28921}" type="datetimeFigureOut">
              <a:rPr lang="en-GB" smtClean="0"/>
              <a:t>19/08/2016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FFAFC91-4B08-4310-B4EC-DD0B98FEF89C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Acts 18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How the good news came to </a:t>
            </a:r>
            <a:r>
              <a:rPr lang="en-GB" dirty="0" err="1" smtClean="0"/>
              <a:t>corinth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9064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Location, location…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388" y="1752600"/>
            <a:ext cx="7775223" cy="4373563"/>
          </a:xfrm>
        </p:spPr>
      </p:pic>
    </p:spTree>
    <p:extLst>
      <p:ext uri="{BB962C8B-B14F-4D97-AF65-F5344CB8AC3E}">
        <p14:creationId xmlns:p14="http://schemas.microsoft.com/office/powerpoint/2010/main" val="2130141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Acts 18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The longings of God</a:t>
            </a:r>
          </a:p>
          <a:p>
            <a:endParaRPr lang="en-GB" sz="3600" b="1" dirty="0"/>
          </a:p>
          <a:p>
            <a:r>
              <a:rPr lang="en-GB" sz="3600" b="1" dirty="0" smtClean="0"/>
              <a:t>The ways of the Gospel</a:t>
            </a:r>
          </a:p>
          <a:p>
            <a:endParaRPr lang="en-GB" sz="3600" b="1" dirty="0"/>
          </a:p>
          <a:p>
            <a:r>
              <a:rPr lang="en-GB" sz="3600" b="1" dirty="0" smtClean="0"/>
              <a:t>The obstacle to a </a:t>
            </a:r>
            <a:r>
              <a:rPr lang="en-GB" sz="3600" b="1" dirty="0"/>
              <a:t>G</a:t>
            </a:r>
            <a:r>
              <a:rPr lang="en-GB" sz="3600" b="1" dirty="0" smtClean="0"/>
              <a:t>rowing Church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3763921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v.1-2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After this </a:t>
            </a:r>
            <a:r>
              <a:rPr lang="en-GB" sz="3600" dirty="0" smtClean="0"/>
              <a:t>Paul </a:t>
            </a:r>
            <a:r>
              <a:rPr lang="en-GB" sz="3600" dirty="0"/>
              <a:t>left Athens and went to Corinth. </a:t>
            </a:r>
            <a:r>
              <a:rPr lang="en-GB" sz="3600" dirty="0" smtClean="0"/>
              <a:t> </a:t>
            </a:r>
            <a:r>
              <a:rPr lang="en-GB" sz="3600" dirty="0"/>
              <a:t>And he found a Jew named </a:t>
            </a:r>
            <a:r>
              <a:rPr lang="en-GB" sz="3600" dirty="0" smtClean="0"/>
              <a:t>Aquila</a:t>
            </a:r>
            <a:r>
              <a:rPr lang="en-GB" sz="3600" dirty="0"/>
              <a:t>, a native of Pontus, recently come from Italy with his wife </a:t>
            </a:r>
            <a:r>
              <a:rPr lang="en-GB" sz="3600" dirty="0" smtClean="0"/>
              <a:t>Priscilla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69198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Longings of God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GB" sz="3600" dirty="0" smtClean="0"/>
              <a:t>“For I </a:t>
            </a:r>
            <a:r>
              <a:rPr lang="en-GB" sz="3600" dirty="0"/>
              <a:t>have many in this city who are my people</a:t>
            </a:r>
            <a:r>
              <a:rPr lang="en-GB" sz="3600" dirty="0" smtClean="0"/>
              <a:t>.”</a:t>
            </a:r>
            <a:r>
              <a:rPr lang="en-GB" dirty="0" smtClean="0"/>
              <a:t> </a:t>
            </a:r>
          </a:p>
          <a:p>
            <a:pPr marL="114300" indent="0">
              <a:buNone/>
            </a:pPr>
            <a:endParaRPr lang="en-GB" dirty="0"/>
          </a:p>
          <a:p>
            <a:pPr marL="114300" indent="0">
              <a:buNone/>
            </a:pPr>
            <a:r>
              <a:rPr lang="en-GB" dirty="0" smtClean="0"/>
              <a:t>V.10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697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ways of the Gospel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GB" sz="3600" dirty="0"/>
              <a:t>And he left there and went to the house of a man named </a:t>
            </a:r>
            <a:r>
              <a:rPr lang="en-GB" sz="3600" dirty="0" err="1"/>
              <a:t>Titius</a:t>
            </a:r>
            <a:r>
              <a:rPr lang="en-GB" sz="3600" dirty="0"/>
              <a:t> </a:t>
            </a:r>
            <a:r>
              <a:rPr lang="en-GB" sz="3600" dirty="0" smtClean="0"/>
              <a:t>Justus</a:t>
            </a:r>
            <a:r>
              <a:rPr lang="en-GB" sz="3600" dirty="0"/>
              <a:t>, </a:t>
            </a:r>
            <a:r>
              <a:rPr lang="en-GB" sz="3600" dirty="0" smtClean="0"/>
              <a:t>a </a:t>
            </a:r>
            <a:r>
              <a:rPr lang="en-GB" sz="3600" dirty="0"/>
              <a:t>worshiper of God. His house was next door to the synagogue</a:t>
            </a:r>
            <a:r>
              <a:rPr lang="en-GB" sz="3600" dirty="0" smtClean="0"/>
              <a:t>.   </a:t>
            </a:r>
            <a:r>
              <a:rPr lang="en-GB" dirty="0" smtClean="0"/>
              <a:t>			</a:t>
            </a:r>
          </a:p>
          <a:p>
            <a:pPr marL="114300" indent="0">
              <a:buNone/>
            </a:pPr>
            <a:endParaRPr lang="en-GB" dirty="0"/>
          </a:p>
          <a:p>
            <a:pPr marL="114300" indent="0">
              <a:buNone/>
            </a:pPr>
            <a:r>
              <a:rPr lang="en-GB" dirty="0" smtClean="0"/>
              <a:t>v.7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9657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 obstacle to a Growing Church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GB" sz="3600" dirty="0"/>
              <a:t>And the Lord said to Paul </a:t>
            </a:r>
            <a:r>
              <a:rPr lang="en-GB" sz="3600" dirty="0" smtClean="0"/>
              <a:t>one </a:t>
            </a:r>
            <a:r>
              <a:rPr lang="en-GB" sz="3600" dirty="0"/>
              <a:t>night in </a:t>
            </a:r>
            <a:r>
              <a:rPr lang="en-GB" sz="3600" dirty="0" smtClean="0"/>
              <a:t>a </a:t>
            </a:r>
            <a:r>
              <a:rPr lang="en-GB" sz="3600" dirty="0"/>
              <a:t>vision</a:t>
            </a:r>
            <a:r>
              <a:rPr lang="en-GB" sz="3600" dirty="0" smtClean="0"/>
              <a:t>, “</a:t>
            </a:r>
            <a:r>
              <a:rPr lang="en-GB" sz="3600" dirty="0"/>
              <a:t>Do not be afraid, but go on speaking and do not be silent, </a:t>
            </a:r>
            <a:r>
              <a:rPr lang="en-GB" sz="3600" dirty="0" smtClean="0"/>
              <a:t>for </a:t>
            </a:r>
            <a:r>
              <a:rPr lang="en-GB" sz="3600" dirty="0"/>
              <a:t>I am with you, and </a:t>
            </a:r>
            <a:r>
              <a:rPr lang="en-GB" sz="3600" dirty="0" smtClean="0"/>
              <a:t>no </a:t>
            </a:r>
            <a:r>
              <a:rPr lang="en-GB" sz="3600" dirty="0"/>
              <a:t>one will attack you to harm </a:t>
            </a:r>
            <a:r>
              <a:rPr lang="en-GB" sz="3600" dirty="0" smtClean="0"/>
              <a:t>you.</a:t>
            </a:r>
            <a:r>
              <a:rPr lang="en-GB" dirty="0" smtClean="0"/>
              <a:t>		</a:t>
            </a:r>
          </a:p>
          <a:p>
            <a:pPr marL="114300" indent="0">
              <a:buNone/>
            </a:pPr>
            <a:r>
              <a:rPr lang="en-GB" dirty="0" smtClean="0"/>
              <a:t>V.9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6687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1293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14</TotalTime>
  <Words>165</Words>
  <Application>Microsoft Office PowerPoint</Application>
  <PresentationFormat>On-screen Show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Apothecary</vt:lpstr>
      <vt:lpstr>How the good news came to corinth</vt:lpstr>
      <vt:lpstr>Location, location…</vt:lpstr>
      <vt:lpstr>Acts 18</vt:lpstr>
      <vt:lpstr>v.1-2</vt:lpstr>
      <vt:lpstr>The Longings of God</vt:lpstr>
      <vt:lpstr>The ways of the Gospel</vt:lpstr>
      <vt:lpstr>The obstacle to a Growing Church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the good news came to corinth</dc:title>
  <dc:creator>Hofstra</dc:creator>
  <cp:lastModifiedBy>Hofstra</cp:lastModifiedBy>
  <cp:revision>2</cp:revision>
  <dcterms:created xsi:type="dcterms:W3CDTF">2016-08-19T10:04:44Z</dcterms:created>
  <dcterms:modified xsi:type="dcterms:W3CDTF">2016-08-19T10:19:10Z</dcterms:modified>
</cp:coreProperties>
</file>