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45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Worshiping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Ecclesiastes 5:1-7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16" name="Content Placeholder 15" descr="A picture containing indoor, person, person, person&#10;&#10;Description automatically generated">
            <a:extLst>
              <a:ext uri="{FF2B5EF4-FFF2-40B4-BE49-F238E27FC236}">
                <a16:creationId xmlns:a16="http://schemas.microsoft.com/office/drawing/2014/main" id="{9221662C-C3CA-4E06-B647-2949D2D8B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61" b="108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C6246-AB94-4047-A370-3BAE2FF8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96783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600" cap="all" spc="-100" dirty="0"/>
              <a:t>How do we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8DBA-D110-4D7F-AC45-C58BEE68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633" y="4817251"/>
            <a:ext cx="9678367" cy="68802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Fear God </a:t>
            </a:r>
            <a:r>
              <a:rPr lang="en-US" sz="24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(Eccl.5:7)</a:t>
            </a:r>
            <a:endParaRPr lang="en-US" sz="4000" spc="8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Content Placeholder 4" descr="A telephone on a wooden table&#10;&#10;Description automatically generated">
            <a:extLst>
              <a:ext uri="{FF2B5EF4-FFF2-40B4-BE49-F238E27FC236}">
                <a16:creationId xmlns:a16="http://schemas.microsoft.com/office/drawing/2014/main" id="{AF589A7D-E680-46BB-838B-4391166E7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3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Content Placeholder 4" descr="A picture containing bed, rug, room&#10;&#10;Description automatically generated">
            <a:extLst>
              <a:ext uri="{FF2B5EF4-FFF2-40B4-BE49-F238E27FC236}">
                <a16:creationId xmlns:a16="http://schemas.microsoft.com/office/drawing/2014/main" id="{38F37A43-9735-4B22-B91B-39D6BA636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100" b="3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6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Content Placeholder 4" descr="A close up of a sunset&#10;&#10;Description automatically generated">
            <a:extLst>
              <a:ext uri="{FF2B5EF4-FFF2-40B4-BE49-F238E27FC236}">
                <a16:creationId xmlns:a16="http://schemas.microsoft.com/office/drawing/2014/main" id="{063EADDD-D291-4452-B201-772FD1F60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1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4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77B24-3266-4964-96AB-1C434E46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>
                <a:solidFill>
                  <a:schemeClr val="tx1"/>
                </a:solidFill>
              </a:rPr>
              <a:t>The worship of fools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8E17-F1A8-4DDF-9502-611A0703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careless observance of religion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981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EE866D8D-7105-442A-87A6-F646BD24A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2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49D47-CE8A-45E0-B9AE-8233CB83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>
                <a:solidFill>
                  <a:schemeClr val="tx1"/>
                </a:solidFill>
              </a:rPr>
              <a:t>The worship of fools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9444-3C2A-46FE-84E3-364725D6F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Many words yet unfulfilled vows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3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4CC12-BAC2-40F0-B34B-1E16AAF0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1754659"/>
            <a:ext cx="9860547" cy="3005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 dirty="0">
                <a:solidFill>
                  <a:schemeClr val="bg1"/>
                </a:solidFill>
              </a:rPr>
              <a:t>This is worship for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C225-CB76-4F15-A603-924F1D55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39" y="4947920"/>
            <a:ext cx="9860547" cy="6851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spc="80" dirty="0">
                <a:solidFill>
                  <a:schemeClr val="bg1"/>
                </a:solidFill>
              </a:rPr>
              <a:t>Isaiah 1: 10-17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100664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7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3144B-ECF7-4867-ADA7-BF7E1507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GB" sz="6000" dirty="0">
                <a:solidFill>
                  <a:srgbClr val="FFFFFF"/>
                </a:solidFill>
              </a:rPr>
              <a:t>Worship as gift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3C8476E-C57E-4DDC-A6FE-1C79B31CA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anchor="ctr"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Carefully approach God (v.1)</a:t>
            </a:r>
          </a:p>
          <a:p>
            <a:endParaRPr lang="en-GB" sz="3200" dirty="0">
              <a:solidFill>
                <a:srgbClr val="FFFFFF"/>
              </a:solidFill>
            </a:endParaRPr>
          </a:p>
          <a:p>
            <a:r>
              <a:rPr lang="en-GB" sz="3200" dirty="0">
                <a:solidFill>
                  <a:srgbClr val="FFFFFF"/>
                </a:solidFill>
              </a:rPr>
              <a:t>Humbly listen first (v.2)</a:t>
            </a:r>
          </a:p>
          <a:p>
            <a:endParaRPr lang="en-GB" sz="3200" dirty="0">
              <a:solidFill>
                <a:srgbClr val="FFFFFF"/>
              </a:solidFill>
            </a:endParaRPr>
          </a:p>
          <a:p>
            <a:r>
              <a:rPr lang="en-GB" sz="3200" dirty="0">
                <a:solidFill>
                  <a:srgbClr val="FFFFFF"/>
                </a:solidFill>
              </a:rPr>
              <a:t>Un-dividedly walk in His ways (v.4)</a:t>
            </a:r>
          </a:p>
        </p:txBody>
      </p:sp>
    </p:spTree>
    <p:extLst>
      <p:ext uri="{BB962C8B-B14F-4D97-AF65-F5344CB8AC3E}">
        <p14:creationId xmlns:p14="http://schemas.microsoft.com/office/powerpoint/2010/main" val="9521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Avenir Next LT Pro</vt:lpstr>
      <vt:lpstr>Avenir Next LT Pro Light</vt:lpstr>
      <vt:lpstr>Garamond</vt:lpstr>
      <vt:lpstr>SavonVTI</vt:lpstr>
      <vt:lpstr>Worshiping God</vt:lpstr>
      <vt:lpstr>PowerPoint Presentation</vt:lpstr>
      <vt:lpstr>PowerPoint Presentation</vt:lpstr>
      <vt:lpstr>PowerPoint Presentation</vt:lpstr>
      <vt:lpstr>The worship of fools</vt:lpstr>
      <vt:lpstr>PowerPoint Presentation</vt:lpstr>
      <vt:lpstr>The worship of fools</vt:lpstr>
      <vt:lpstr>This is worship for gain</vt:lpstr>
      <vt:lpstr>Worship as gift</vt:lpstr>
      <vt:lpstr>PowerPoint Presentation</vt:lpstr>
      <vt:lpstr>How do we change?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Worshiping God</dc:title>
  <dc:creator>Christiaan Hofstra</dc:creator>
  <cp:lastModifiedBy>Christiaan Hofstra</cp:lastModifiedBy>
  <cp:revision>2</cp:revision>
  <dcterms:created xsi:type="dcterms:W3CDTF">2020-09-10T11:08:21Z</dcterms:created>
  <dcterms:modified xsi:type="dcterms:W3CDTF">2020-09-10T11:12:43Z</dcterms:modified>
</cp:coreProperties>
</file>