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88" r:id="rId4"/>
    <p:sldId id="260" r:id="rId5"/>
    <p:sldId id="261" r:id="rId6"/>
    <p:sldId id="263" r:id="rId7"/>
    <p:sldId id="284" r:id="rId8"/>
    <p:sldId id="265" r:id="rId9"/>
    <p:sldId id="285" r:id="rId10"/>
    <p:sldId id="268" r:id="rId11"/>
    <p:sldId id="270" r:id="rId12"/>
    <p:sldId id="269" r:id="rId13"/>
    <p:sldId id="281" r:id="rId14"/>
    <p:sldId id="290" r:id="rId15"/>
    <p:sldId id="280" r:id="rId16"/>
    <p:sldId id="291" r:id="rId17"/>
  </p:sldIdLst>
  <p:sldSz cx="24387175" cy="13716000"/>
  <p:notesSz cx="6858000" cy="9144000"/>
  <p:embeddedFontLst>
    <p:embeddedFont>
      <p:font typeface="Poppins SemiBold" panose="00000700000000000000" pitchFamily="2" charset="0"/>
      <p:bold r:id="rId19"/>
      <p:boldItalic r:id="rId20"/>
    </p:embeddedFont>
    <p:embeddedFont>
      <p:font typeface="Poppins" panose="00000500000000000000" pitchFamily="2" charset="0"/>
      <p:regular r:id="rId21"/>
      <p:bold r:id="rId22"/>
      <p:italic r:id="rId23"/>
      <p:boldItalic r:id="rId24"/>
    </p:embeddedFont>
    <p:embeddedFont>
      <p:font typeface="Libre Franklin" panose="020B0604020202020204" charset="0"/>
      <p:regular r:id="rId25"/>
      <p:bold r:id="rId26"/>
      <p:italic r:id="rId27"/>
      <p:boldItalic r:id="rId28"/>
    </p:embeddedFont>
    <p:embeddedFont>
      <p:font typeface="Libre Franklin Medium" panose="020B0604020202020204" charset="0"/>
      <p:regular r:id="rId29"/>
      <p:bold r:id="rId30"/>
      <p:italic r:id="rId31"/>
      <p:boldItalic r:id="rId32"/>
    </p:embeddedFont>
  </p:embeddedFontLst>
  <p:defaultText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400" b="0" i="0" u="none" strike="noStrike" kern="1" spc="0" baseline="0">
        <a:solidFill>
          <a:srgbClr val="000000"/>
        </a:solidFill>
        <a:effectLst/>
        <a:latin typeface="Arial" pitchFamily="2" charset="0"/>
        <a:ea typeface="Arial" pitchFamily="2" charset="0"/>
        <a:cs typeface="Arial" pitchFamily="2" charset="0"/>
      </a:defRPr>
    </a:lvl1pPr>
    <a:lvl2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400" b="0" i="0" u="none" strike="noStrike" kern="1" spc="0" baseline="0">
        <a:solidFill>
          <a:srgbClr val="000000"/>
        </a:solidFill>
        <a:effectLst/>
        <a:latin typeface="Arial" pitchFamily="2" charset="0"/>
        <a:ea typeface="Arial" pitchFamily="2" charset="0"/>
        <a:cs typeface="Arial" pitchFamily="2" charset="0"/>
      </a:defRPr>
    </a:lvl2pPr>
    <a:lvl3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400" b="0" i="0" u="none" strike="noStrike" kern="1" spc="0" baseline="0">
        <a:solidFill>
          <a:srgbClr val="000000"/>
        </a:solidFill>
        <a:effectLst/>
        <a:latin typeface="Arial" pitchFamily="2" charset="0"/>
        <a:ea typeface="Arial" pitchFamily="2" charset="0"/>
        <a:cs typeface="Arial" pitchFamily="2" charset="0"/>
      </a:defRPr>
    </a:lvl3pPr>
    <a:lvl4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400" b="0" i="0" u="none" strike="noStrike" kern="1" spc="0" baseline="0">
        <a:solidFill>
          <a:srgbClr val="000000"/>
        </a:solidFill>
        <a:effectLst/>
        <a:latin typeface="Arial" pitchFamily="2" charset="0"/>
        <a:ea typeface="Arial" pitchFamily="2" charset="0"/>
        <a:cs typeface="Arial" pitchFamily="2" charset="0"/>
      </a:defRPr>
    </a:lvl4pPr>
    <a:lvl5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400" b="0" i="0" u="none" strike="noStrike" kern="1" spc="0" baseline="0">
        <a:solidFill>
          <a:srgbClr val="000000"/>
        </a:solidFill>
        <a:effectLst/>
        <a:latin typeface="Arial" pitchFamily="2" charset="0"/>
        <a:ea typeface="Arial" pitchFamily="2" charset="0"/>
        <a:cs typeface="Arial" pitchFamily="2" charset="0"/>
      </a:defRPr>
    </a:lvl5pPr>
    <a:lvl6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400" b="0" i="0" u="none" strike="noStrike" kern="1" spc="0" baseline="0">
        <a:solidFill>
          <a:srgbClr val="000000"/>
        </a:solidFill>
        <a:effectLst/>
        <a:latin typeface="Arial" pitchFamily="2" charset="0"/>
        <a:ea typeface="Arial" pitchFamily="2" charset="0"/>
        <a:cs typeface="Arial" pitchFamily="2" charset="0"/>
      </a:defRPr>
    </a:lvl6pPr>
    <a:lvl7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400" b="0" i="0" u="none" strike="noStrike" kern="1" spc="0" baseline="0">
        <a:solidFill>
          <a:srgbClr val="000000"/>
        </a:solidFill>
        <a:effectLst/>
        <a:latin typeface="Arial" pitchFamily="2" charset="0"/>
        <a:ea typeface="Arial" pitchFamily="2" charset="0"/>
        <a:cs typeface="Arial" pitchFamily="2" charset="0"/>
      </a:defRPr>
    </a:lvl7pPr>
    <a:lvl8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400" b="0" i="0" u="none" strike="noStrike" kern="1" spc="0" baseline="0">
        <a:solidFill>
          <a:srgbClr val="000000"/>
        </a:solidFill>
        <a:effectLst/>
        <a:latin typeface="Arial" pitchFamily="2" charset="0"/>
        <a:ea typeface="Arial" pitchFamily="2" charset="0"/>
        <a:cs typeface="Arial" pitchFamily="2" charset="0"/>
      </a:defRPr>
    </a:lvl8pPr>
    <a:lvl9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400" b="0" i="0" u="none" strike="noStrike" kern="1" spc="0" baseline="0">
        <a:solidFill>
          <a:srgbClr val="000000"/>
        </a:solidFill>
        <a:effectLst/>
        <a:latin typeface="Arial" pitchFamily="2" charset="0"/>
        <a:ea typeface="Arial" pitchFamily="2" charset="0"/>
        <a:cs typeface="Arial" pitchFamily="2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smNativeData">
      <pr:smAppRevision xmlns="" xmlns:p14="http://schemas.microsoft.com/office/powerpoint/2010/main" xmlns:pr="smNativeData" dt="1645714740" val="982" rev64="64" revOS="4"/>
      <pr:smFileRevision xmlns="" xmlns:p14="http://schemas.microsoft.com/office/powerpoint/2010/main" xmlns:pr="smNativeData" dt="1645714740" val="0"/>
      <pr:guideOptions xmlns="" xmlns:p14="http://schemas.microsoft.com/office/powerpoint/2010/main" xmlns:pr="smNativeData" dt="1645714740" snapToBorders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5" d="100"/>
          <a:sy n="35" d="100"/>
        </p:scale>
        <p:origin x="738" y="72"/>
      </p:cViewPr>
      <p:guideLst>
        <p:guide orient="horz" pos="4320"/>
        <p:guide pos="76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" d="100"/>
        <a:sy n="5" d="100"/>
      </p:scale>
      <p:origin x="0" y="0"/>
    </p:cViewPr>
  </p:sorterViewPr>
  <p:notesViewPr>
    <p:cSldViewPr snapToGrid="0">
      <p:cViewPr>
        <p:scale>
          <a:sx n="51" d="100"/>
          <a:sy n="51" d="100"/>
        </p:scale>
        <p:origin x="2396" y="423"/>
      </p:cViewPr>
      <p:guideLst/>
    </p:cSldViewPr>
  </p:notesViewPr>
  <p:gridSpacing cx="71755" cy="7175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;n"/>
          <p:cNvSpPr>
            <a:spLocks noGrp="1" noRot="1" noChangeAspect="1" noChangeArrowheads="1"/>
            <a:extLst>
              <a:ext uri="smNativeData">
                <pr:smNativeData xmlns="" xmlns:p14="http://schemas.microsoft.com/office/powerpoint/2010/main" xmlns:pr="smNativeData" val="SMDATA_13_NJ0XYhMAAAAlAAAACwAAAA0AAAAAWAIAADgEAADZJwAAUBkAAAAAAAAAAAAAAAAAAAEAAABQAAAAAAAAAAAA4D8AAAAAAADgPwAAAAAAAOA/AAAAAAAA4D8AAAAAAADgPwAAAAAAAOA/AAAAAAAA4D8AAAAAAADgPwAAAAAAAOA/AAAAAAAA4D8CAAAAjAAAAAAAAAAAAAAABY3HDP///wgAAAAAAAAAAAAAAAAAAAAAAAAAAAAAAAAAAAAAZAAAAAEAAABAAAAAAAAAAAAAAAAAAAAAAAAAAAAAAAAAAAAAAAAAAAAAAAAAAAAAAAAAAAAAAAAAAAAAAAAAAAAAAAAAAAAAAAAAAAAAAAAAAAAAAAAAAAAAAAAAAAAAFAAAADwAAAABAAAAAAAAAAAAAAAPAAAAAQAAACMAAAAjAAAAIwAAAB4AAAAAAAAASwAAAEsAAAAAAAAASwAAAEsAAAAVAAAAYAAAAAAAAAAAAAAADwAAACADAAAAAAAAAAAAAAEAAACgMgAAVgcAAKr4//8BAAAAf39/AAEAAABkAAAAAAAAABQAAABAHwAAAAAAACYAAAAAAAAAwOD//wAAAAAmAAAAZAAAABYAAABMAAAAAAAAAAAAAAAEAAAAAAAAAAEAAAAVgVg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BYAgAAOAQAANknAABQGQAAEAAAACYAAAAIAAAAAQ8AAP8fAAA="/>
              </a:ext>
            </a:extLst>
          </p:cNvSpPr>
          <p:nvPr>
            <p:ph type="sldImg" idx="2"/>
          </p:nvPr>
        </p:nvSpPr>
        <p:spPr>
          <a:xfrm>
            <a:off x="381000" y="685800"/>
            <a:ext cx="6096635" cy="3429000"/>
          </a:xfrm>
          <a:custGeom>
            <a:avLst/>
            <a:gdLst/>
            <a:ahLst/>
            <a:cxnLst/>
            <a:rect l="0" t="0" r="6096635" b="3429000"/>
            <a:pathLst>
              <a:path w="6096635" h="3429000" fill="none" extrusionOk="0">
                <a:moveTo>
                  <a:pt x="0" y="0"/>
                </a:moveTo>
                <a:lnTo>
                  <a:pt x="6096635" y="0"/>
                </a:lnTo>
                <a:lnTo>
                  <a:pt x="6096635" y="3429000"/>
                </a:lnTo>
                <a:lnTo>
                  <a:pt x="0" y="3429000"/>
                </a:lnTo>
                <a:close/>
              </a:path>
            </a:pathLst>
          </a:custGeom>
          <a:noFill/>
          <a:ln w="9525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3" name="Google Shape;4;n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kAAAAJAAAACQAAAAkAAAAAAAAAAAAAAAAAAAAAEAAABQAAAAAAAAAAAA4D8AAAAAAADgPwAAAAAAAOA/AAAAAAAA4D8AAAAAAADgPwAAAAAAAOA/AAAAAAAA4D8AAAAAAADgPwAAAAAAAOA/AAAAAAAA4D8CAAAAjAAAAAAAAAAAAAAABY3H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AVgVgKAAAAACgAAAAoAAAAZAAAAGQAAAAAAAAAzMzMAAAAAABQAAAAUAAAAGQAAABkAAAAAAAAABcAAAAUAAAAAAAAAAAAAAD/fwAA/38AAAAAAAAJAAAABAAAAKVtfK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uBoAAPglAAAINAAAEAAAACYAAAAIAAAAvb8AAP8fAAA=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91440" rIns="91440" bIns="91440" numCol="1" spcCol="215900" anchor="t">
            <a:prstTxWarp prst="textNoShape">
              <a:avLst/>
            </a:prstTxWarp>
          </a:bodyPr>
          <a:lstStyle>
            <a:lvl1pPr marL="457200" marR="0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Arial" pitchFamily="2" charset="0"/>
              <a:buChar char="●"/>
              <a:defRPr sz="1100" b="0" i="0" u="none" strike="noStrike">
                <a:solidFill>
                  <a:srgbClr val="000000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914400" marR="0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itchFamily="2" charset="0"/>
              <a:buChar char="○"/>
              <a:defRPr sz="1100" b="0" i="0" u="none" strike="noStrike">
                <a:solidFill>
                  <a:srgbClr val="000000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1371600" marR="0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itchFamily="2" charset="0"/>
              <a:buChar char="■"/>
              <a:defRPr sz="1100" b="0" i="0" u="none" strike="noStrike">
                <a:solidFill>
                  <a:srgbClr val="000000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1828800" marR="0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itchFamily="2" charset="0"/>
              <a:buChar char="●"/>
              <a:defRPr sz="1100" b="0" i="0" u="none" strike="noStrike">
                <a:solidFill>
                  <a:srgbClr val="000000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2286000" marR="0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itchFamily="2" charset="0"/>
              <a:buChar char="○"/>
              <a:defRPr sz="1100" b="0" i="0" u="none" strike="noStrike">
                <a:solidFill>
                  <a:srgbClr val="000000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5pPr>
            <a:lvl6pPr marL="2743200" marR="0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itchFamily="2" charset="0"/>
              <a:buChar char="■"/>
              <a:defRPr sz="1100" b="0" i="0" u="none" strike="noStrike">
                <a:solidFill>
                  <a:srgbClr val="000000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6pPr>
            <a:lvl7pPr marL="3200400" marR="0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itchFamily="2" charset="0"/>
              <a:buChar char="●"/>
              <a:defRPr sz="1100" b="0" i="0" u="none" strike="noStrike">
                <a:solidFill>
                  <a:srgbClr val="000000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7pPr>
            <a:lvl8pPr marL="3657600" marR="0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itchFamily="2" charset="0"/>
              <a:buChar char="○"/>
              <a:defRPr sz="1100" b="0" i="0" u="none" strike="noStrike">
                <a:solidFill>
                  <a:srgbClr val="000000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8pPr>
            <a:lvl9pPr marL="4114800" marR="0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itchFamily="2" charset="0"/>
              <a:buChar char="■"/>
              <a:defRPr sz="1100" b="0" i="0" u="none" strike="noStrike">
                <a:solidFill>
                  <a:srgbClr val="000000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9pPr>
          </a:lstStyle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400" b="0" i="0" u="none" strike="noStrike" kern="1" spc="0" baseline="0">
        <a:solidFill>
          <a:srgbClr val="000000"/>
        </a:solidFill>
        <a:effectLst/>
        <a:latin typeface="Arial" pitchFamily="2" charset="0"/>
        <a:ea typeface="Arial" pitchFamily="2" charset="0"/>
        <a:cs typeface="Arial" pitchFamily="2" charset="0"/>
      </a:defRPr>
    </a:lvl1pPr>
    <a:lvl2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400" b="0" i="0" u="none" strike="noStrike" kern="1" spc="0" baseline="0">
        <a:solidFill>
          <a:srgbClr val="000000"/>
        </a:solidFill>
        <a:effectLst/>
        <a:latin typeface="Arial" pitchFamily="2" charset="0"/>
        <a:ea typeface="Arial" pitchFamily="2" charset="0"/>
        <a:cs typeface="Arial" pitchFamily="2" charset="0"/>
      </a:defRPr>
    </a:lvl2pPr>
    <a:lvl3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400" b="0" i="0" u="none" strike="noStrike" kern="1" spc="0" baseline="0">
        <a:solidFill>
          <a:srgbClr val="000000"/>
        </a:solidFill>
        <a:effectLst/>
        <a:latin typeface="Arial" pitchFamily="2" charset="0"/>
        <a:ea typeface="Arial" pitchFamily="2" charset="0"/>
        <a:cs typeface="Arial" pitchFamily="2" charset="0"/>
      </a:defRPr>
    </a:lvl3pPr>
    <a:lvl4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400" b="0" i="0" u="none" strike="noStrike" kern="1" spc="0" baseline="0">
        <a:solidFill>
          <a:srgbClr val="000000"/>
        </a:solidFill>
        <a:effectLst/>
        <a:latin typeface="Arial" pitchFamily="2" charset="0"/>
        <a:ea typeface="Arial" pitchFamily="2" charset="0"/>
        <a:cs typeface="Arial" pitchFamily="2" charset="0"/>
      </a:defRPr>
    </a:lvl4pPr>
    <a:lvl5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400" b="0" i="0" u="none" strike="noStrike" kern="1" spc="0" baseline="0">
        <a:solidFill>
          <a:srgbClr val="000000"/>
        </a:solidFill>
        <a:effectLst/>
        <a:latin typeface="Arial" pitchFamily="2" charset="0"/>
        <a:ea typeface="Arial" pitchFamily="2" charset="0"/>
        <a:cs typeface="Arial" pitchFamily="2" charset="0"/>
      </a:defRPr>
    </a:lvl5pPr>
    <a:lvl6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400" b="0" i="0" u="none" strike="noStrike" kern="1" spc="0" baseline="0">
        <a:solidFill>
          <a:srgbClr val="000000"/>
        </a:solidFill>
        <a:effectLst/>
        <a:latin typeface="Arial" pitchFamily="2" charset="0"/>
        <a:ea typeface="Arial" pitchFamily="2" charset="0"/>
        <a:cs typeface="Arial" pitchFamily="2" charset="0"/>
      </a:defRPr>
    </a:lvl6pPr>
    <a:lvl7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400" b="0" i="0" u="none" strike="noStrike" kern="1" spc="0" baseline="0">
        <a:solidFill>
          <a:srgbClr val="000000"/>
        </a:solidFill>
        <a:effectLst/>
        <a:latin typeface="Arial" pitchFamily="2" charset="0"/>
        <a:ea typeface="Arial" pitchFamily="2" charset="0"/>
        <a:cs typeface="Arial" pitchFamily="2" charset="0"/>
      </a:defRPr>
    </a:lvl7pPr>
    <a:lvl8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400" b="0" i="0" u="none" strike="noStrike" kern="1" spc="0" baseline="0">
        <a:solidFill>
          <a:srgbClr val="000000"/>
        </a:solidFill>
        <a:effectLst/>
        <a:latin typeface="Arial" pitchFamily="2" charset="0"/>
        <a:ea typeface="Arial" pitchFamily="2" charset="0"/>
        <a:cs typeface="Arial" pitchFamily="2" charset="0"/>
      </a:defRPr>
    </a:lvl8pPr>
    <a:lvl9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400" b="0" i="0" u="none" strike="noStrike" kern="1" spc="0" baseline="0">
        <a:solidFill>
          <a:srgbClr val="000000"/>
        </a:solidFill>
        <a:effectLst/>
        <a:latin typeface="Arial" pitchFamily="2" charset="0"/>
        <a:ea typeface="Arial" pitchFamily="2" charset="0"/>
        <a:cs typeface="Arial" pitchFamily="2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5;g1171a11b35a_0_0:notes"/>
          <p:cNvSpPr>
            <a:spLocks noGrp="1" noRot="1" noChangeAspect="1" noChangeArrowheads="1"/>
            <a:extLst>
              <a:ext uri="smNativeData">
                <pr:smNativeData xmlns="" xmlns:p14="http://schemas.microsoft.com/office/powerpoint/2010/main" xmlns:pr="smNativeData" val="SMDATA_13_NJ0XYhMAAAAlAAAACwAAAA0AAAAAWAIAADgEAADZJwAAUBk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BAAAAAAAAAAAAAAAPAAAAAQAAACMAAAAjAAAAIwAAAB4AAAAAAAAASwAAAEsAAAAAAAAASwAAAEs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BYAgAAOAQAANknAABQGQAAEAAAACYAAAAIAAAAAQ8AAAAAAAA="/>
              </a:ext>
            </a:extLst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6096635" b="3429000"/>
            <a:pathLst>
              <a:path w="6096635" h="3429000" fill="none" extrusionOk="0">
                <a:moveTo>
                  <a:pt x="0" y="0"/>
                </a:moveTo>
                <a:lnTo>
                  <a:pt x="6096635" y="0"/>
                </a:lnTo>
                <a:lnTo>
                  <a:pt x="6096635" y="3429000"/>
                </a:lnTo>
                <a:lnTo>
                  <a:pt x="0" y="3429000"/>
                </a:lnTo>
                <a:close/>
              </a:path>
            </a:pathLst>
          </a:custGeom>
        </p:spPr>
      </p:sp>
      <p:sp>
        <p:nvSpPr>
          <p:cNvPr id="3" name="Google Shape;66;g1171a11b35a_0_0:notes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kAAAAJAAAACQAAAAkA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Bs7x64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uBoAAPglAAAINAAAEAAAACYAAAAIAAAAvT8AAAAAAAA=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91440" rIns="91440" bIns="91440" numCol="1" spcCol="215900" anchor="t">
            <a:prstTxWarp prst="textNoShape">
              <a:avLst/>
            </a:prstTxWarp>
          </a:bodyPr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2;g1171a11b35a_0_101:notes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jQAAAI0AAACNAAAAjQ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EhsAAPglAAA4MQAAEAAAACYAAAAIAAAAvT8AAAAAAAA=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89535" tIns="89535" rIns="89535" bIns="89535" numCol="1" spcCol="215900" anchor="t">
            <a:prstTxWarp prst="textNoShape">
              <a:avLst/>
            </a:prstTxWarp>
          </a:bodyPr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133;g1171a11b35a_0_101:notes"/>
          <p:cNvSpPr>
            <a:spLocks noGrp="1" noRot="1" noChangeAspect="1" noChangeArrowheads="1"/>
            <a:extLst>
              <a:ext uri="smNativeData">
                <pr:smNativeData xmlns="" xmlns:p14="http://schemas.microsoft.com/office/powerpoint/2010/main" xmlns:pr="smNativeData" val="SMDATA_13_NJ0XYhMAAAAlAAAACwAAAA0AAAAATgQAAAYHAADiJQAAAxo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BAAAAAAAAAAAAAAAPAAAAAQAAACMAAAAjAAAAIwAAAB4AAAAAAAAASwAAAEsAAAAAAAAASwAAAEs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BOBAAABgcAAOIlAAADGgAAEAAAACYAAAAIAAAAAQ8AAAAAAAA="/>
              </a:ext>
            </a:extLst>
          </p:cNvSpPr>
          <p:nvPr>
            <p:ph type="sldImg" idx="2"/>
          </p:nvPr>
        </p:nvSpPr>
        <p:spPr>
          <a:xfrm>
            <a:off x="684213" y="1141413"/>
            <a:ext cx="5489575" cy="3087687"/>
          </a:xfrm>
          <a:custGeom>
            <a:avLst/>
            <a:gdLst/>
            <a:ahLst/>
            <a:cxnLst/>
            <a:rect l="0" t="0" r="5458460" b="3086735"/>
            <a:pathLst>
              <a:path w="5458460" h="3086735" fill="none" extrusionOk="0">
                <a:moveTo>
                  <a:pt x="0" y="0"/>
                </a:moveTo>
                <a:lnTo>
                  <a:pt x="5458460" y="0"/>
                </a:lnTo>
                <a:lnTo>
                  <a:pt x="5458460" y="3086735"/>
                </a:lnTo>
                <a:lnTo>
                  <a:pt x="0" y="3086735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6;g1171a11b35a_0_113:notes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jQAAAI0AAACNAAAAjQ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DBngXY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EhsAAPglAAA4MQAAEAAAACYAAAAIAAAAvT8AAAAAAAA=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89535" tIns="89535" rIns="89535" bIns="89535" numCol="1" spcCol="215900" anchor="t">
            <a:prstTxWarp prst="textNoShape">
              <a:avLst/>
            </a:prstTxWarp>
          </a:bodyPr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147;g1171a11b35a_0_113:notes"/>
          <p:cNvSpPr>
            <a:spLocks noGrp="1" noRot="1" noChangeAspect="1" noChangeArrowheads="1"/>
            <a:extLst>
              <a:ext uri="smNativeData">
                <pr:smNativeData xmlns="" xmlns:p14="http://schemas.microsoft.com/office/powerpoint/2010/main" xmlns:pr="smNativeData" val="SMDATA_13_NJ0XYhMAAAAlAAAACwAAAA0AAAAATgQAAAYHAADiJQAAAxo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BAAAAAAAAAAAAAAAPAAAAAQAAACMAAAAjAAAAIwAAAB4AAAAAAAAASwAAAEsAAAAAAAAASwAAAEs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BOBAAABgcAAOIlAAADGgAAEAAAACYAAAAIAAAAAQ8AAAAAAAA="/>
              </a:ext>
            </a:extLst>
          </p:cNvSpPr>
          <p:nvPr>
            <p:ph type="sldImg" idx="2"/>
          </p:nvPr>
        </p:nvSpPr>
        <p:spPr>
          <a:xfrm>
            <a:off x="684213" y="1141413"/>
            <a:ext cx="5489575" cy="3087687"/>
          </a:xfrm>
          <a:custGeom>
            <a:avLst/>
            <a:gdLst/>
            <a:ahLst/>
            <a:cxnLst/>
            <a:rect l="0" t="0" r="5458460" b="3086735"/>
            <a:pathLst>
              <a:path w="5458460" h="3086735" fill="none" extrusionOk="0">
                <a:moveTo>
                  <a:pt x="0" y="0"/>
                </a:moveTo>
                <a:lnTo>
                  <a:pt x="5458460" y="0"/>
                </a:lnTo>
                <a:lnTo>
                  <a:pt x="5458460" y="3086735"/>
                </a:lnTo>
                <a:lnTo>
                  <a:pt x="0" y="3086735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9;g1171a11b35a_0_107:notes"/>
          <p:cNvSpPr>
            <a:spLocks noGrp="1" noRot="1" noChangeAspect="1" noChangeArrowheads="1"/>
            <a:extLst>
              <a:ext uri="smNativeData">
                <pr:smNativeData xmlns="" xmlns:p14="http://schemas.microsoft.com/office/powerpoint/2010/main" xmlns:pr="smNativeData" val="SMDATA_13_NJ0XYhMAAAAlAAAACwAAAA0AAAAATgQAAAYHAADiJQAAAxo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BAAAAAAAAAAAAAAAUAAAAAQAAACMAAAAjAAAAIwAAAB4AAAAAAAAASwAAAEsAAAAAAAAASwAAAEs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BOBAAABgcAAOIlAAADGgAAEAAAACYAAAAIAAAAAQ8AAP8fAAA="/>
              </a:ext>
            </a:extLst>
          </p:cNvSpPr>
          <p:nvPr>
            <p:ph type="sldImg" idx="2"/>
          </p:nvPr>
        </p:nvSpPr>
        <p:spPr>
          <a:xfrm>
            <a:off x="684213" y="1141413"/>
            <a:ext cx="5489575" cy="3087687"/>
          </a:xfrm>
          <a:custGeom>
            <a:avLst/>
            <a:gdLst/>
            <a:ahLst/>
            <a:cxnLst/>
            <a:rect l="0" t="0" r="5458460" b="3086735"/>
            <a:pathLst>
              <a:path w="5458460" h="3086735" fill="none" extrusionOk="0">
                <a:moveTo>
                  <a:pt x="0" y="0"/>
                </a:moveTo>
                <a:lnTo>
                  <a:pt x="5458460" y="0"/>
                </a:lnTo>
                <a:lnTo>
                  <a:pt x="5458460" y="3086735"/>
                </a:lnTo>
                <a:lnTo>
                  <a:pt x="0" y="3086735"/>
                </a:lnTo>
                <a:close/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3" name="Google Shape;140;g1171a11b35a_0_107:notes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kgAAAEkAAACSAAAASQ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EhsAAPglAAA4MQAAEAAAACYAAAAIAAAAvT8AAP8fAAA=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2710" tIns="46355" rIns="92710" bIns="46355" numCol="1" spcCol="215900" anchor="t">
            <a:prstTxWarp prst="textNoShape">
              <a:avLst/>
            </a:prstTxWarp>
          </a:bodyPr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" name="Google Shape;141;g1171a11b35a_0_107:notes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kgAAAEkAAACSAAAASQAAAAAAAAAC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mFwAAbjUAAC4qAABAOAAAEAAAACYAAAAIAAAAvT8AAP8fAAA="/>
              </a:ext>
            </a:extLst>
          </p:cNvSpPr>
          <p:nvPr>
            <p:ph type="sldNum" idx="4294967295"/>
          </p:nvPr>
        </p:nvSpPr>
        <p:spPr>
          <a:xfrm>
            <a:off x="3884930" y="8685530"/>
            <a:ext cx="2971800" cy="458470"/>
          </a:xfrm>
          <a:prstGeom prst="rect">
            <a:avLst/>
          </a:prstGeom>
          <a:noFill/>
          <a:ln>
            <a:noFill/>
          </a:ln>
        </p:spPr>
        <p:txBody>
          <a:bodyPr vert="horz" wrap="square" lIns="92710" tIns="46355" rIns="92710" bIns="46355" numCol="1" spcCol="215900" anchor="b">
            <a:prstTxWarp prst="textNoShape">
              <a:avLst/>
            </a:prstTxWarp>
          </a:bodyPr>
          <a:lstStyle/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fld id="{2BFD3057-19C6-A8C6-8845-EF937E0B7EBA}" type="slidenum">
              <a:rPr lang="en-gb"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6;g1171a11b35a_0_113:notes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jQAAAI0AAACNAAAAjQ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DBngXY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EhsAAPglAAA4MQAAEAAAACYAAAAIAAAAvT8AAAAAAAA=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89535" tIns="89535" rIns="89535" bIns="89535" numCol="1" spcCol="215900" anchor="t">
            <a:prstTxWarp prst="textNoShape">
              <a:avLst/>
            </a:prstTxWarp>
          </a:bodyPr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147;g1171a11b35a_0_113:notes"/>
          <p:cNvSpPr>
            <a:spLocks noGrp="1" noRot="1" noChangeAspect="1" noChangeArrowheads="1"/>
            <a:extLst>
              <a:ext uri="smNativeData">
                <pr:smNativeData xmlns="" xmlns:p14="http://schemas.microsoft.com/office/powerpoint/2010/main" xmlns:pr="smNativeData" val="SMDATA_13_NJ0XYhMAAAAlAAAACwAAAA0AAAAATgQAAAYHAADiJQAAAxo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BAAAAAAAAAAAAAAAPAAAAAQAAACMAAAAjAAAAIwAAAB4AAAAAAAAASwAAAEsAAAAAAAAASwAAAEs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BOBAAABgcAAOIlAAADGgAAEAAAACYAAAAIAAAAAQ8AAAAAAAA="/>
              </a:ext>
            </a:extLst>
          </p:cNvSpPr>
          <p:nvPr>
            <p:ph type="sldImg" idx="2"/>
          </p:nvPr>
        </p:nvSpPr>
        <p:spPr>
          <a:xfrm>
            <a:off x="684213" y="1141413"/>
            <a:ext cx="5489575" cy="3087687"/>
          </a:xfrm>
          <a:custGeom>
            <a:avLst/>
            <a:gdLst/>
            <a:ahLst/>
            <a:cxnLst/>
            <a:rect l="0" t="0" r="5458460" b="3086735"/>
            <a:pathLst>
              <a:path w="5458460" h="3086735" fill="none" extrusionOk="0">
                <a:moveTo>
                  <a:pt x="0" y="0"/>
                </a:moveTo>
                <a:lnTo>
                  <a:pt x="5458460" y="0"/>
                </a:lnTo>
                <a:lnTo>
                  <a:pt x="5458460" y="3086735"/>
                </a:lnTo>
                <a:lnTo>
                  <a:pt x="0" y="3086735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0927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9;g1171a11b35a_0_107:notes"/>
          <p:cNvSpPr>
            <a:spLocks noGrp="1" noRot="1" noChangeAspect="1" noChangeArrowheads="1"/>
            <a:extLst>
              <a:ext uri="smNativeData">
                <pr:smNativeData xmlns="" xmlns:p14="http://schemas.microsoft.com/office/powerpoint/2010/main" xmlns:pr="smNativeData" val="SMDATA_13_NJ0XYhMAAAAlAAAACwAAAA0AAAAATgQAAAYHAADiJQAAAxo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BAAAAAAAAAAAAAAAUAAAAAQAAACMAAAAjAAAAIwAAAB4AAAAAAAAASwAAAEsAAAAAAAAASwAAAEs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BOBAAABgcAAOIlAAADGgAAEAAAACYAAAAIAAAAAQ8AAP8fAAA="/>
              </a:ext>
            </a:extLst>
          </p:cNvSpPr>
          <p:nvPr>
            <p:ph type="sldImg" idx="2"/>
          </p:nvPr>
        </p:nvSpPr>
        <p:spPr>
          <a:xfrm>
            <a:off x="684213" y="1141413"/>
            <a:ext cx="5489575" cy="3087687"/>
          </a:xfrm>
          <a:custGeom>
            <a:avLst/>
            <a:gdLst/>
            <a:ahLst/>
            <a:cxnLst/>
            <a:rect l="0" t="0" r="5458460" b="3086735"/>
            <a:pathLst>
              <a:path w="5458460" h="3086735" fill="none" extrusionOk="0">
                <a:moveTo>
                  <a:pt x="0" y="0"/>
                </a:moveTo>
                <a:lnTo>
                  <a:pt x="5458460" y="0"/>
                </a:lnTo>
                <a:lnTo>
                  <a:pt x="5458460" y="3086735"/>
                </a:lnTo>
                <a:lnTo>
                  <a:pt x="0" y="3086735"/>
                </a:lnTo>
                <a:close/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3" name="Google Shape;140;g1171a11b35a_0_107:notes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kgAAAEkAAACSAAAASQ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EhsAAPglAAA4MQAAEAAAACYAAAAIAAAAvT8AAP8fAAA=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2710" tIns="46355" rIns="92710" bIns="46355" numCol="1" spcCol="215900" anchor="t">
            <a:prstTxWarp prst="textNoShape">
              <a:avLst/>
            </a:prstTxWarp>
          </a:bodyPr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" name="Google Shape;141;g1171a11b35a_0_107:notes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kgAAAEkAAACSAAAASQAAAAAAAAAC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mFwAAbjUAAC4qAABAOAAAEAAAACYAAAAIAAAAvT8AAP8fAAA="/>
              </a:ext>
            </a:extLst>
          </p:cNvSpPr>
          <p:nvPr>
            <p:ph type="sldNum" idx="4294967295"/>
          </p:nvPr>
        </p:nvSpPr>
        <p:spPr>
          <a:xfrm>
            <a:off x="3884930" y="8685530"/>
            <a:ext cx="2971800" cy="458470"/>
          </a:xfrm>
          <a:prstGeom prst="rect">
            <a:avLst/>
          </a:prstGeom>
          <a:noFill/>
          <a:ln>
            <a:noFill/>
          </a:ln>
        </p:spPr>
        <p:txBody>
          <a:bodyPr vert="horz" wrap="square" lIns="92710" tIns="46355" rIns="92710" bIns="46355" numCol="1" spcCol="215900" anchor="b">
            <a:prstTxWarp prst="textNoShape">
              <a:avLst/>
            </a:prstTxWarp>
          </a:bodyPr>
          <a:lstStyle/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fld id="{2BFD3057-19C6-A8C6-8845-EF937E0B7EBA}" type="slidenum">
              <a:rPr lang="en-gb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8689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6;g1171a11b35a_0_113:notes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jQAAAI0AAACNAAAAjQ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DBngXY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EhsAAPglAAA4MQAAEAAAACYAAAAIAAAAvT8AAAAAAAA=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89535" tIns="89535" rIns="89535" bIns="89535" numCol="1" spcCol="215900" anchor="t">
            <a:prstTxWarp prst="textNoShape">
              <a:avLst/>
            </a:prstTxWarp>
          </a:bodyPr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147;g1171a11b35a_0_113:notes"/>
          <p:cNvSpPr>
            <a:spLocks noGrp="1" noRot="1" noChangeAspect="1" noChangeArrowheads="1"/>
            <a:extLst>
              <a:ext uri="smNativeData">
                <pr:smNativeData xmlns="" xmlns:p14="http://schemas.microsoft.com/office/powerpoint/2010/main" xmlns:pr="smNativeData" val="SMDATA_13_NJ0XYhMAAAAlAAAACwAAAA0AAAAATgQAAAYHAADiJQAAAxo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BAAAAAAAAAAAAAAAPAAAAAQAAACMAAAAjAAAAIwAAAB4AAAAAAAAASwAAAEsAAAAAAAAASwAAAEs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BOBAAABgcAAOIlAAADGgAAEAAAACYAAAAIAAAAAQ8AAAAAAAA="/>
              </a:ext>
            </a:extLst>
          </p:cNvSpPr>
          <p:nvPr>
            <p:ph type="sldImg" idx="2"/>
          </p:nvPr>
        </p:nvSpPr>
        <p:spPr>
          <a:xfrm>
            <a:off x="684213" y="1141413"/>
            <a:ext cx="5489575" cy="3087687"/>
          </a:xfrm>
          <a:custGeom>
            <a:avLst/>
            <a:gdLst/>
            <a:ahLst/>
            <a:cxnLst/>
            <a:rect l="0" t="0" r="5458460" b="3086735"/>
            <a:pathLst>
              <a:path w="5458460" h="3086735" fill="none" extrusionOk="0">
                <a:moveTo>
                  <a:pt x="0" y="0"/>
                </a:moveTo>
                <a:lnTo>
                  <a:pt x="5458460" y="0"/>
                </a:lnTo>
                <a:lnTo>
                  <a:pt x="5458460" y="3086735"/>
                </a:lnTo>
                <a:lnTo>
                  <a:pt x="0" y="3086735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4481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;g1171a11b35a_0_46:notes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jQAAAI0AAACNAAAAjQ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EhsAAPglAAA4MQAAEAAAACYAAAAIAAAAvT8AAAAAAAA=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89535" tIns="89535" rIns="89535" bIns="89535" numCol="1" spcCol="215900" anchor="t">
            <a:prstTxWarp prst="textNoShape">
              <a:avLst/>
            </a:prstTxWarp>
          </a:bodyPr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72;g1171a11b35a_0_46:notes"/>
          <p:cNvSpPr>
            <a:spLocks noGrp="1" noRot="1" noChangeAspect="1" noChangeArrowheads="1"/>
            <a:extLst>
              <a:ext uri="smNativeData">
                <pr:smNativeData xmlns="" xmlns:p14="http://schemas.microsoft.com/office/powerpoint/2010/main" xmlns:pr="smNativeData" val="SMDATA_13_NJ0XYhMAAAAlAAAACwAAAA0AAAAATgQAAAYHAADiJQAAAxo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BAAAAAAAAAAAAAAAPAAAAAQAAACMAAAAjAAAAIwAAAB4AAAAAAAAASwAAAEsAAAAAAAAASwAAAEs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GB7x7A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BOBAAABgcAAOIlAAADGgAAEAAAACYAAAAIAAAAAQ8AAAAAAAA="/>
              </a:ext>
            </a:extLst>
          </p:cNvSpPr>
          <p:nvPr>
            <p:ph type="sldImg" idx="2"/>
          </p:nvPr>
        </p:nvSpPr>
        <p:spPr>
          <a:xfrm>
            <a:off x="684213" y="1141413"/>
            <a:ext cx="5489575" cy="3087687"/>
          </a:xfrm>
          <a:custGeom>
            <a:avLst/>
            <a:gdLst/>
            <a:ahLst/>
            <a:cxnLst/>
            <a:rect l="0" t="0" r="5458460" b="3086735"/>
            <a:pathLst>
              <a:path w="5458460" h="3086735" fill="none" extrusionOk="0">
                <a:moveTo>
                  <a:pt x="0" y="0"/>
                </a:moveTo>
                <a:lnTo>
                  <a:pt x="5458460" y="0"/>
                </a:lnTo>
                <a:lnTo>
                  <a:pt x="5458460" y="3086735"/>
                </a:lnTo>
                <a:lnTo>
                  <a:pt x="0" y="3086735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;g1171a11b35a_0_46:notes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NJ0XYhMAAAAlAAAAZAAAAA0AAAAAjQAAAI0AAACNAAAAjQ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EhsAAPglAAA4MQAAEAAAACYAAAAIAAAAvT8AAAAAAAA=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89535" tIns="89535" rIns="89535" bIns="89535" numCol="1" spcCol="215900" anchor="t">
            <a:prstTxWarp prst="textNoShape">
              <a:avLst/>
            </a:prstTxWarp>
          </a:bodyPr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72;g1171a11b35a_0_46:notes"/>
          <p:cNvSpPr>
            <a:spLocks noGrp="1" noRot="1" noChangeAspect="1" noChangeArrowheads="1"/>
            <a:extLst>
              <a:ext uri="smNativeData">
                <pr:smNativeData xmlns:pr="smNativeData" xmlns:p14="http://schemas.microsoft.com/office/powerpoint/2010/main" xmlns="" val="SMDATA_13_NJ0XYhMAAAAlAAAACwAAAA0AAAAATgQAAAYHAADiJQAAAxo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BAAAAAAAAAAAAAAAPAAAAAQAAACMAAAAjAAAAIwAAAB4AAAAAAAAASwAAAEsAAAAAAAAASwAAAEs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GB7x7A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BOBAAABgcAAOIlAAADGgAAEAAAACYAAAAIAAAAAQ8AAAAAAAA="/>
              </a:ext>
            </a:extLst>
          </p:cNvSpPr>
          <p:nvPr>
            <p:ph type="sldImg" idx="2"/>
          </p:nvPr>
        </p:nvSpPr>
        <p:spPr>
          <a:xfrm>
            <a:off x="684213" y="1141413"/>
            <a:ext cx="5489575" cy="3087687"/>
          </a:xfrm>
          <a:custGeom>
            <a:avLst/>
            <a:gdLst/>
            <a:ahLst/>
            <a:cxnLst/>
            <a:rect l="0" t="0" r="5458460" b="3086735"/>
            <a:pathLst>
              <a:path w="5458460" h="3086735" fill="none" extrusionOk="0">
                <a:moveTo>
                  <a:pt x="0" y="0"/>
                </a:moveTo>
                <a:lnTo>
                  <a:pt x="5458460" y="0"/>
                </a:lnTo>
                <a:lnTo>
                  <a:pt x="5458460" y="3086735"/>
                </a:lnTo>
                <a:lnTo>
                  <a:pt x="0" y="3086735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3409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7;g1171a11b35a_0_303:notes"/>
          <p:cNvSpPr>
            <a:spLocks noGrp="1" noRot="1" noChangeAspect="1" noChangeArrowheads="1"/>
            <a:extLst>
              <a:ext uri="smNativeData">
                <pr:smNativeData xmlns="" xmlns:p14="http://schemas.microsoft.com/office/powerpoint/2010/main" xmlns:pr="smNativeData" val="SMDATA_13_NJ0XYhMAAAAlAAAACwAAAA0AAAAATgQAAAYHAADiJQAAAxo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BAAAAAAAAAAAAAAAUAAAAAQAAACMAAAAjAAAAIwAAAB4AAAAAAAAASwAAAEsAAAAAAAAASwAAAEs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BOBAAABgcAAOIlAAADGgAAEAAAACYAAAAIAAAAAQ8AAP8fAAA="/>
              </a:ext>
            </a:extLst>
          </p:cNvSpPr>
          <p:nvPr>
            <p:ph type="sldImg" idx="2"/>
          </p:nvPr>
        </p:nvSpPr>
        <p:spPr>
          <a:xfrm>
            <a:off x="684213" y="1141413"/>
            <a:ext cx="5489575" cy="3087687"/>
          </a:xfrm>
          <a:custGeom>
            <a:avLst/>
            <a:gdLst/>
            <a:ahLst/>
            <a:cxnLst/>
            <a:rect l="0" t="0" r="5458460" b="3086735"/>
            <a:pathLst>
              <a:path w="5458460" h="3086735" fill="none" extrusionOk="0">
                <a:moveTo>
                  <a:pt x="0" y="0"/>
                </a:moveTo>
                <a:lnTo>
                  <a:pt x="5458460" y="0"/>
                </a:lnTo>
                <a:lnTo>
                  <a:pt x="5458460" y="3086735"/>
                </a:lnTo>
                <a:lnTo>
                  <a:pt x="0" y="3086735"/>
                </a:lnTo>
                <a:close/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3" name="Google Shape;88;g1171a11b35a_0_303:notes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kgAAAEkAAACSAAAASQ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HfV7w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EhsAAPglAAA4MQAAEAAAACYAAAAIAAAAvT8AAP8fAAA=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2710" tIns="46355" rIns="92710" bIns="46355" numCol="1" spcCol="215900" anchor="t">
            <a:prstTxWarp prst="textNoShape">
              <a:avLst/>
            </a:prstTxWarp>
          </a:bodyPr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" name="Google Shape;89;g1171a11b35a_0_303:notes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kgAAAEkAAACSAAAASQAAAAAAAAAC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mFwAAbjUAAC4qAABAOAAAEAAAACYAAAAIAAAAvT8AAP8fAAA="/>
              </a:ext>
            </a:extLst>
          </p:cNvSpPr>
          <p:nvPr>
            <p:ph type="sldNum" idx="4294967295"/>
          </p:nvPr>
        </p:nvSpPr>
        <p:spPr>
          <a:xfrm>
            <a:off x="3884930" y="8685530"/>
            <a:ext cx="2971800" cy="458470"/>
          </a:xfrm>
          <a:prstGeom prst="rect">
            <a:avLst/>
          </a:prstGeom>
          <a:noFill/>
          <a:ln>
            <a:noFill/>
          </a:ln>
        </p:spPr>
        <p:txBody>
          <a:bodyPr vert="horz" wrap="square" lIns="92710" tIns="46355" rIns="92710" bIns="46355" numCol="1" spcCol="215900" anchor="b">
            <a:prstTxWarp prst="textNoShape">
              <a:avLst/>
            </a:prstTxWarp>
          </a:bodyPr>
          <a:lstStyle/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fld id="{2BFD157A-34C6-A8E3-8845-C2B65B0B7E97}" type="slidenum">
              <a:rPr lang="en-gb"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4;g1171a11b35a_0_65:notes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jQAAAI0AAACNAAAAjQ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EhsAAPglAAA4MQAAEAAAACYAAAAIAAAAvT8AAAAAAAA=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89535" tIns="89535" rIns="89535" bIns="89535" numCol="1" spcCol="215900" anchor="t">
            <a:prstTxWarp prst="textNoShape">
              <a:avLst/>
            </a:prstTxWarp>
          </a:bodyPr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95;g1171a11b35a_0_65:notes"/>
          <p:cNvSpPr>
            <a:spLocks noGrp="1" noRot="1" noChangeAspect="1" noChangeArrowheads="1"/>
            <a:extLst>
              <a:ext uri="smNativeData">
                <pr:smNativeData xmlns="" xmlns:p14="http://schemas.microsoft.com/office/powerpoint/2010/main" xmlns:pr="smNativeData" val="SMDATA_13_NJ0XYhMAAAAlAAAACwAAAA0AAAAATgQAAAYHAADiJQAAAxo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BAAAAAAAAAAAAAAAPAAAAAQAAACMAAAAjAAAAIwAAAB4AAAAAAAAASwAAAEsAAAAAAAAASwAAAEs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BOBAAABgcAAOIlAAADGgAAEAAAACYAAAAIAAAAAQ8AAAAAAAA="/>
              </a:ext>
            </a:extLst>
          </p:cNvSpPr>
          <p:nvPr>
            <p:ph type="sldImg" idx="2"/>
          </p:nvPr>
        </p:nvSpPr>
        <p:spPr>
          <a:xfrm>
            <a:off x="684213" y="1141413"/>
            <a:ext cx="5489575" cy="3087687"/>
          </a:xfrm>
          <a:custGeom>
            <a:avLst/>
            <a:gdLst/>
            <a:ahLst/>
            <a:cxnLst/>
            <a:rect l="0" t="0" r="5458460" b="3086735"/>
            <a:pathLst>
              <a:path w="5458460" h="3086735" fill="none" extrusionOk="0">
                <a:moveTo>
                  <a:pt x="0" y="0"/>
                </a:moveTo>
                <a:lnTo>
                  <a:pt x="5458460" y="0"/>
                </a:lnTo>
                <a:lnTo>
                  <a:pt x="5458460" y="3086735"/>
                </a:lnTo>
                <a:lnTo>
                  <a:pt x="0" y="3086735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;g1171a11b35a_0_77:notes"/>
          <p:cNvSpPr>
            <a:spLocks noGrp="1" noRot="1" noChangeAspect="1" noChangeArrowheads="1"/>
            <a:extLst>
              <a:ext uri="smNativeData">
                <pr:smNativeData xmlns="" xmlns:p14="http://schemas.microsoft.com/office/powerpoint/2010/main" xmlns:pr="smNativeData" val="SMDATA_13_NJ0XYhMAAAAlAAAACwAAAA0AAAAATgQAAAYHAADiJQAAAxo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BAAAAAAAAAAAAAAAUAAAAAQAAACMAAAAjAAAAIwAAAB4AAAAAAAAASwAAAEsAAAAAAAAASwAAAEs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BOBAAABgcAAOIlAAADGgAAEAAAACYAAAAIAAAAAQ8AAP8fAAA="/>
              </a:ext>
            </a:extLst>
          </p:cNvSpPr>
          <p:nvPr>
            <p:ph type="sldImg" idx="2"/>
          </p:nvPr>
        </p:nvSpPr>
        <p:spPr>
          <a:xfrm>
            <a:off x="684213" y="1141413"/>
            <a:ext cx="5489575" cy="3087687"/>
          </a:xfrm>
          <a:custGeom>
            <a:avLst/>
            <a:gdLst/>
            <a:ahLst/>
            <a:cxnLst/>
            <a:rect l="0" t="0" r="5458460" b="3086735"/>
            <a:pathLst>
              <a:path w="5458460" h="3086735" fill="none" extrusionOk="0">
                <a:moveTo>
                  <a:pt x="0" y="0"/>
                </a:moveTo>
                <a:lnTo>
                  <a:pt x="5458460" y="0"/>
                </a:lnTo>
                <a:lnTo>
                  <a:pt x="5458460" y="3086735"/>
                </a:lnTo>
                <a:lnTo>
                  <a:pt x="0" y="3086735"/>
                </a:lnTo>
                <a:close/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3" name="Google Shape;105;g1171a11b35a_0_77:notes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kgAAAEkAAACSAAAASQ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EhsAAPglAAA4MQAAEAAAACYAAAAIAAAAvT8AAP8fAAA=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2710" tIns="46355" rIns="92710" bIns="46355" numCol="1" spcCol="215900" anchor="t">
            <a:prstTxWarp prst="textNoShape">
              <a:avLst/>
            </a:prstTxWarp>
          </a:bodyPr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" name="Google Shape;106;g1171a11b35a_0_77:notes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kgAAAEkAAACSAAAASQAAAAAAAAAC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mFwAAbjUAAC4qAABAOAAAEAAAACYAAAAIAAAAvT8AAP8fAAA="/>
              </a:ext>
            </a:extLst>
          </p:cNvSpPr>
          <p:nvPr>
            <p:ph type="sldNum" idx="4294967295"/>
          </p:nvPr>
        </p:nvSpPr>
        <p:spPr>
          <a:xfrm>
            <a:off x="3884930" y="8685530"/>
            <a:ext cx="2971800" cy="458470"/>
          </a:xfrm>
          <a:prstGeom prst="rect">
            <a:avLst/>
          </a:prstGeom>
          <a:noFill/>
          <a:ln>
            <a:noFill/>
          </a:ln>
        </p:spPr>
        <p:txBody>
          <a:bodyPr vert="horz" wrap="square" lIns="92710" tIns="46355" rIns="92710" bIns="46355" numCol="1" spcCol="215900" anchor="b">
            <a:prstTxWarp prst="textNoShape">
              <a:avLst/>
            </a:prstTxWarp>
          </a:bodyPr>
          <a:lstStyle/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fld id="{2BFD49BD-F3C6-A8BF-8845-05EA070B7E50}" type="slidenum">
              <a:rPr lang="en-gb"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;g1171a11b35a_0_77:notes"/>
          <p:cNvSpPr>
            <a:spLocks noGrp="1" noRot="1" noChangeAspect="1" noChangeArrowheads="1"/>
            <a:extLst>
              <a:ext uri="smNativeData">
                <pr:smNativeData xmlns="" xmlns:p14="http://schemas.microsoft.com/office/powerpoint/2010/main" xmlns:pr="smNativeData" val="SMDATA_13_NJ0XYhMAAAAlAAAACwAAAA0AAAAATgQAAAYHAADiJQAAAxo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BAAAAAAAAAAAAAAAUAAAAAQAAACMAAAAjAAAAIwAAAB4AAAAAAAAASwAAAEsAAAAAAAAASwAAAEs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BOBAAABgcAAOIlAAADGgAAEAAAACYAAAAIAAAAAQ8AAP8fAAA="/>
              </a:ext>
            </a:extLst>
          </p:cNvSpPr>
          <p:nvPr>
            <p:ph type="sldImg" idx="2"/>
          </p:nvPr>
        </p:nvSpPr>
        <p:spPr>
          <a:xfrm>
            <a:off x="684213" y="1141413"/>
            <a:ext cx="5489575" cy="3087687"/>
          </a:xfrm>
          <a:custGeom>
            <a:avLst/>
            <a:gdLst/>
            <a:ahLst/>
            <a:cxnLst/>
            <a:rect l="0" t="0" r="5458460" b="3086735"/>
            <a:pathLst>
              <a:path w="5458460" h="3086735" fill="none" extrusionOk="0">
                <a:moveTo>
                  <a:pt x="0" y="0"/>
                </a:moveTo>
                <a:lnTo>
                  <a:pt x="5458460" y="0"/>
                </a:lnTo>
                <a:lnTo>
                  <a:pt x="5458460" y="3086735"/>
                </a:lnTo>
                <a:lnTo>
                  <a:pt x="0" y="3086735"/>
                </a:lnTo>
                <a:close/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3" name="Google Shape;105;g1171a11b35a_0_77:notes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kgAAAEkAAACSAAAASQ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EhsAAPglAAA4MQAAEAAAACYAAAAIAAAAvT8AAP8fAAA=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2710" tIns="46355" rIns="92710" bIns="46355" numCol="1" spcCol="215900" anchor="t">
            <a:prstTxWarp prst="textNoShape">
              <a:avLst/>
            </a:prstTxWarp>
          </a:bodyPr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" name="Google Shape;106;g1171a11b35a_0_77:notes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kgAAAEkAAACSAAAASQAAAAAAAAAC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mFwAAbjUAAC4qAABAOAAAEAAAACYAAAAIAAAAvT8AAP8fAAA="/>
              </a:ext>
            </a:extLst>
          </p:cNvSpPr>
          <p:nvPr>
            <p:ph type="sldNum" idx="4294967295"/>
          </p:nvPr>
        </p:nvSpPr>
        <p:spPr>
          <a:xfrm>
            <a:off x="3884930" y="8685530"/>
            <a:ext cx="2971800" cy="458470"/>
          </a:xfrm>
          <a:prstGeom prst="rect">
            <a:avLst/>
          </a:prstGeom>
          <a:noFill/>
          <a:ln>
            <a:noFill/>
          </a:ln>
        </p:spPr>
        <p:txBody>
          <a:bodyPr vert="horz" wrap="square" lIns="92710" tIns="46355" rIns="92710" bIns="46355" numCol="1" spcCol="215900" anchor="b">
            <a:prstTxWarp prst="textNoShape">
              <a:avLst/>
            </a:prstTxWarp>
          </a:bodyPr>
          <a:lstStyle/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fld id="{2BFD49BD-F3C6-A8BF-8845-05EA070B7E50}" type="slidenum">
              <a:rPr lang="en-gb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457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6;g1171a11b35a_0_83:notes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jQAAAI0AAACNAAAAjQ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EhsAAPglAAA4MQAAEAAAACYAAAAIAAAAvT8AAAAAAAA=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89535" tIns="89535" rIns="89535" bIns="89535" numCol="1" spcCol="215900" anchor="t">
            <a:prstTxWarp prst="textNoShape">
              <a:avLst/>
            </a:prstTxWarp>
          </a:bodyPr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117;g1171a11b35a_0_83:notes"/>
          <p:cNvSpPr>
            <a:spLocks noGrp="1" noRot="1" noChangeAspect="1" noChangeArrowheads="1"/>
            <a:extLst>
              <a:ext uri="smNativeData">
                <pr:smNativeData xmlns="" xmlns:p14="http://schemas.microsoft.com/office/powerpoint/2010/main" xmlns:pr="smNativeData" val="SMDATA_13_NJ0XYhMAAAAlAAAACwAAAA0AAAAATgQAAAYHAADiJQAAAxo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BAAAAAAAAAAAAAAAPAAAAAQAAACMAAAAjAAAAIwAAAB4AAAAAAAAASwAAAEsAAAAAAAAASwAAAEs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BOBAAABgcAAOIlAAADGgAAEAAAACYAAAAIAAAAAQ8AAAAAAAA="/>
              </a:ext>
            </a:extLst>
          </p:cNvSpPr>
          <p:nvPr>
            <p:ph type="sldImg" idx="2"/>
          </p:nvPr>
        </p:nvSpPr>
        <p:spPr>
          <a:xfrm>
            <a:off x="684213" y="1141413"/>
            <a:ext cx="5489575" cy="3087687"/>
          </a:xfrm>
          <a:custGeom>
            <a:avLst/>
            <a:gdLst/>
            <a:ahLst/>
            <a:cxnLst/>
            <a:rect l="0" t="0" r="5458460" b="3086735"/>
            <a:pathLst>
              <a:path w="5458460" h="3086735" fill="none" extrusionOk="0">
                <a:moveTo>
                  <a:pt x="0" y="0"/>
                </a:moveTo>
                <a:lnTo>
                  <a:pt x="5458460" y="0"/>
                </a:lnTo>
                <a:lnTo>
                  <a:pt x="5458460" y="3086735"/>
                </a:lnTo>
                <a:lnTo>
                  <a:pt x="0" y="3086735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;g1171a11b35a_0_77:notes"/>
          <p:cNvSpPr>
            <a:spLocks noGrp="1" noRot="1" noChangeAspect="1" noChangeArrowheads="1"/>
            <a:extLst>
              <a:ext uri="smNativeData">
                <pr:smNativeData xmlns="" xmlns:p14="http://schemas.microsoft.com/office/powerpoint/2010/main" xmlns:pr="smNativeData" val="SMDATA_13_NJ0XYhMAAAAlAAAACwAAAA0AAAAATgQAAAYHAADiJQAAAxo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BAAAAAAAAAAAAAAAUAAAAAQAAACMAAAAjAAAAIwAAAB4AAAAAAAAASwAAAEsAAAAAAAAASwAAAEs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BOBAAABgcAAOIlAAADGgAAEAAAACYAAAAIAAAAAQ8AAP8fAAA="/>
              </a:ext>
            </a:extLst>
          </p:cNvSpPr>
          <p:nvPr>
            <p:ph type="sldImg" idx="2"/>
          </p:nvPr>
        </p:nvSpPr>
        <p:spPr>
          <a:xfrm>
            <a:off x="684213" y="1141413"/>
            <a:ext cx="5489575" cy="3087687"/>
          </a:xfrm>
          <a:custGeom>
            <a:avLst/>
            <a:gdLst/>
            <a:ahLst/>
            <a:cxnLst/>
            <a:rect l="0" t="0" r="5458460" b="3086735"/>
            <a:pathLst>
              <a:path w="5458460" h="3086735" fill="none" extrusionOk="0">
                <a:moveTo>
                  <a:pt x="0" y="0"/>
                </a:moveTo>
                <a:lnTo>
                  <a:pt x="5458460" y="0"/>
                </a:lnTo>
                <a:lnTo>
                  <a:pt x="5458460" y="3086735"/>
                </a:lnTo>
                <a:lnTo>
                  <a:pt x="0" y="3086735"/>
                </a:lnTo>
                <a:close/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3" name="Google Shape;105;g1171a11b35a_0_77:notes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kgAAAEkAAACSAAAASQ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EhsAAPglAAA4MQAAEAAAACYAAAAIAAAAvT8AAP8fAAA=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2710" tIns="46355" rIns="92710" bIns="46355" numCol="1" spcCol="215900" anchor="t">
            <a:prstTxWarp prst="textNoShape">
              <a:avLst/>
            </a:prstTxWarp>
          </a:bodyPr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4" name="Google Shape;106;g1171a11b35a_0_77:notes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kgAAAEkAAACSAAAASQAAAAAAAAAC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mFwAAbjUAAC4qAABAOAAAEAAAACYAAAAIAAAAvT8AAP8fAAA="/>
              </a:ext>
            </a:extLst>
          </p:cNvSpPr>
          <p:nvPr>
            <p:ph type="sldNum" idx="4294967295"/>
          </p:nvPr>
        </p:nvSpPr>
        <p:spPr>
          <a:xfrm>
            <a:off x="3884930" y="8685530"/>
            <a:ext cx="2971800" cy="458470"/>
          </a:xfrm>
          <a:prstGeom prst="rect">
            <a:avLst/>
          </a:prstGeom>
          <a:noFill/>
          <a:ln>
            <a:noFill/>
          </a:ln>
        </p:spPr>
        <p:txBody>
          <a:bodyPr vert="horz" wrap="square" lIns="92710" tIns="46355" rIns="92710" bIns="46355" numCol="1" spcCol="215900" anchor="b">
            <a:prstTxWarp prst="textNoShape">
              <a:avLst/>
            </a:prstTxWarp>
          </a:bodyPr>
          <a:lstStyle/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fld id="{2BFD49BD-F3C6-A8BF-8845-05EA070B7E50}" type="slidenum">
              <a:rPr lang="en-gb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894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;p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IABAACAAQAAgAEAAAAAAAAC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dBQAANwwAAOeQAADjLQAAEAAAACYAAAAIAAAAvbAAAP8fAAA="/>
              </a:ext>
            </a:extLst>
          </p:cNvSpPr>
          <p:nvPr>
            <p:ph type="ctrTitle"/>
          </p:nvPr>
        </p:nvSpPr>
        <p:spPr>
          <a:xfrm>
            <a:off x="831215" y="1985645"/>
            <a:ext cx="22724110" cy="5473700"/>
          </a:xfrm>
          <a:noFill/>
          <a:ln>
            <a:noFill/>
          </a:ln>
        </p:spPr>
        <p:txBody>
          <a:bodyPr vert="horz" wrap="square" lIns="243840" tIns="243840" rIns="243840" bIns="243840" numCol="1" spcCol="215900" anchor="b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9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9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9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9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9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9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9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9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900"/>
            </a:lvl9pPr>
          </a:lstStyle>
          <a:p>
            <a:endParaRPr/>
          </a:p>
        </p:txBody>
      </p:sp>
      <p:sp>
        <p:nvSpPr>
          <p:cNvPr id="3" name="Google Shape;14;p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IABAACAAQAAgAE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dBQAAfi4AAOeQAAB+OwAAEAAAACYAAAAIAAAAPbAAAP8fAAA="/>
              </a:ext>
            </a:extLst>
          </p:cNvSpPr>
          <p:nvPr>
            <p:ph type="subTitle" idx="1"/>
          </p:nvPr>
        </p:nvSpPr>
        <p:spPr>
          <a:xfrm>
            <a:off x="831215" y="7557770"/>
            <a:ext cx="22724110" cy="2113280"/>
          </a:xfrm>
          <a:noFill/>
          <a:ln>
            <a:noFill/>
          </a:ln>
        </p:spPr>
        <p:txBody>
          <a:bodyPr vert="horz" wrap="square" lIns="243840" tIns="243840" rIns="243840" bIns="243840" numCol="1" spcCol="215900" anchor="t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5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5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5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5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5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5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5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5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500"/>
            </a:lvl9pPr>
          </a:lstStyle>
          <a:p>
            <a:endParaRPr/>
          </a:p>
        </p:txBody>
      </p:sp>
      <p:sp>
        <p:nvSpPr>
          <p:cNvPr id="4" name="Google Shape;15;p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IABAACAAQAAgAEAAAAAAAAB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BFhb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/igAAf0wAAACUAAD0UgAAEAAAACYAAAAIAAAAPLAAAP8fAAA="/>
              </a:ext>
            </a:extLst>
          </p:cNvSpPr>
          <p:nvPr>
            <p:ph type="sldNum" idx="12"/>
          </p:nvPr>
        </p:nvSpPr>
        <p:spPr>
          <a:noFill/>
          <a:ln>
            <a:noFill/>
          </a:ln>
        </p:spPr>
        <p:txBody>
          <a:bodyPr vert="horz" wrap="square" lIns="243840" tIns="243840" rIns="243840" bIns="243840" numCol="1" spcCol="215900" anchor="ctr">
            <a:prstTxWarp prst="textNoShape">
              <a:avLst/>
            </a:prstTxWarp>
          </a:bodyPr>
          <a:lstStyle>
            <a:lvl1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5pPr>
            <a:lvl6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6pPr>
            <a:lvl7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7pPr>
            <a:lvl8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8pPr>
            <a:lvl9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9pPr>
          </a:lstStyle>
          <a:p>
            <a:fld id="{2BFD3A45-0BC6-A8CC-8845-FD99740B7EA8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8;p1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IABAACAAQAAgAEAAAAAAAAC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dBQAAJRIAAOeQAABbMgAAEAAAACYAAAAIAAAAvbAAAP8fAAA="/>
              </a:ext>
            </a:extLst>
          </p:cNvSpPr>
          <p:nvPr>
            <p:ph type="title"/>
          </p:nvPr>
        </p:nvSpPr>
        <p:spPr>
          <a:xfrm>
            <a:off x="831215" y="2949575"/>
            <a:ext cx="22724110" cy="5236210"/>
          </a:xfrm>
          <a:noFill/>
          <a:ln>
            <a:noFill/>
          </a:ln>
        </p:spPr>
        <p:txBody>
          <a:bodyPr vert="horz" wrap="square" lIns="243840" tIns="243840" rIns="243840" bIns="243840" numCol="1" spcCol="215900" anchor="b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0"/>
            </a:lvl9pPr>
          </a:lstStyle>
          <a:p>
            <a:r>
              <a:t>xx%</a:t>
            </a:r>
          </a:p>
        </p:txBody>
      </p:sp>
      <p:sp>
        <p:nvSpPr>
          <p:cNvPr id="3" name="Google Shape;49;p1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IABAACAAQAAgAE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dBQAAtjMAAOeQAAANSQAAEAAAACYAAAAIAAAAPbAAAP8fAAA="/>
              </a:ext>
            </a:extLst>
          </p:cNvSpPr>
          <p:nvPr>
            <p:ph idx="1"/>
          </p:nvPr>
        </p:nvSpPr>
        <p:spPr>
          <a:xfrm>
            <a:off x="831215" y="8406130"/>
            <a:ext cx="22724110" cy="3469005"/>
          </a:xfrm>
          <a:noFill/>
          <a:ln>
            <a:noFill/>
          </a:ln>
        </p:spPr>
        <p:txBody>
          <a:bodyPr vert="horz" wrap="square" lIns="243840" tIns="243840" rIns="243840" bIns="243840" numCol="1" spcCol="215900" anchor="t">
            <a:prstTxWarp prst="textNoShape">
              <a:avLst/>
            </a:prstTxWarp>
          </a:bodyPr>
          <a:lstStyle>
            <a:lvl1pPr marL="457200" indent="-533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</a:lvl1pPr>
            <a:lvl2pPr marL="914400" indent="-4635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○"/>
            </a:lvl2pPr>
            <a:lvl3pPr marL="1371600" indent="-4635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■"/>
            </a:lvl3pPr>
            <a:lvl4pPr marL="1828800" indent="-4635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●"/>
            </a:lvl4pPr>
            <a:lvl5pPr marL="2286000" indent="-4635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○"/>
            </a:lvl5pPr>
            <a:lvl6pPr marL="2743200" indent="-4635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■"/>
            </a:lvl6pPr>
            <a:lvl7pPr marL="3200400" indent="-4635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●"/>
            </a:lvl7pPr>
            <a:lvl8pPr marL="3657600" indent="-4635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○"/>
            </a:lvl8pPr>
            <a:lvl9pPr marL="4114800" indent="-4635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■"/>
            </a:lvl9pPr>
          </a:lstStyle>
          <a:p>
            <a:endParaRPr/>
          </a:p>
        </p:txBody>
      </p:sp>
      <p:sp>
        <p:nvSpPr>
          <p:cNvPr id="4" name="Google Shape;50;p1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IABAACAAQAAgAEAAAAAAAAB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/igAAf0wAAACUAAD0UgAAEAAAACYAAAAIAAAAPLAAAP8fAAA="/>
              </a:ext>
            </a:extLst>
          </p:cNvSpPr>
          <p:nvPr>
            <p:ph type="sldNum" idx="12"/>
          </p:nvPr>
        </p:nvSpPr>
        <p:spPr>
          <a:noFill/>
          <a:ln>
            <a:noFill/>
          </a:ln>
        </p:spPr>
        <p:txBody>
          <a:bodyPr vert="horz" wrap="square" lIns="243840" tIns="243840" rIns="243840" bIns="243840" numCol="1" spcCol="215900" anchor="ctr">
            <a:prstTxWarp prst="textNoShape">
              <a:avLst/>
            </a:prstTxWarp>
          </a:bodyPr>
          <a:lstStyle>
            <a:lvl1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gb"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5pPr>
            <a:lvl6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6pPr>
            <a:lvl7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7pPr>
            <a:lvl8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8pPr>
            <a:lvl9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9pPr>
          </a:lstStyle>
          <a:p>
            <a:fld id="{2BFD1084-CAC6-A8E6-8845-3CB35E0B7E69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2;p1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IABAACAAQAAgAEAAAAAAAAB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/igAAf0wAAACUAAD0UgAAEAAAACYAAAAIAAAAPLAAAP8fAAA="/>
              </a:ext>
            </a:extLst>
          </p:cNvSpPr>
          <p:nvPr>
            <p:ph type="sldNum" idx="12"/>
          </p:nvPr>
        </p:nvSpPr>
        <p:spPr>
          <a:noFill/>
          <a:ln>
            <a:noFill/>
          </a:ln>
        </p:spPr>
        <p:txBody>
          <a:bodyPr vert="horz" wrap="square" lIns="243840" tIns="243840" rIns="243840" bIns="243840" numCol="1" spcCol="215900" anchor="ctr">
            <a:prstTxWarp prst="textNoShape">
              <a:avLst/>
            </a:prstTxWarp>
          </a:bodyPr>
          <a:lstStyle>
            <a:lvl1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gb"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5pPr>
            <a:lvl6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6pPr>
            <a:lvl7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7pPr>
            <a:lvl8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8pPr>
            <a:lvl9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9pPr>
          </a:lstStyle>
          <a:p>
            <a:fld id="{2BFD4657-19C6-A8B0-8845-EFE5080B7EBA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4;g1171a11b35a_0_281"/>
          <p:cNvPicPr>
            <a:extLst>
              <a:ext uri="smNativeData">
                <pr:smNativeData xmlns="" xmlns:p14="http://schemas.microsoft.com/office/powerpoint/2010/main" xmlns:pr="smNativeData" val="SMDATA_15_NJ0XYhMAAAAlAAAAEQAAAA0AAAAAkAAAAEgAAACQAAAASA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AAAABQAAAAEAAAAAAAAAAAAAAAAAAAAAAAAAAAAAAAAAAAAAAAAAAAAAAAJ/f38AAAAAA8zMzADAwP8Af39/AAAAAAAAAAAAAAAAAP///wAAAAAAIQAAABgAAAAUAAAApP///7v////McAAABks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58420" y="-43815"/>
            <a:ext cx="18394680" cy="122396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Google Shape;55;g1171a11b35a_0_281"/>
          <p:cNvPicPr>
            <a:extLst>
              <a:ext uri="smNativeData">
                <pr:smNativeData xmlns="" xmlns:p14="http://schemas.microsoft.com/office/powerpoint/2010/main" xmlns:pr="smNativeData" val="SMDATA_15_NJ0XYhMAAAAlAAAAEQAAAA0AAAAAkAAAAEgAAACQAAAASA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AAAABQAAAAEAAAAAAAAAAAAAAAAAAAAAAAAAAAAAAAAAAAAAAAAAAAAAAAJ/f38AAAAAA8zMzADAwP8Af39/AAAAAAAAAAAAAAAAAP///wAAAAAAIQAAABgAAAAUAAAApP///7v////McAAABks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58420" y="-43815"/>
            <a:ext cx="18394680" cy="122396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Google Shape;56;g1171a11b35a_0_28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xgEAAAAAAACAAQAAAA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MAMUK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2GQAAwDAAADmOAABwNQAAEAAAACYAAAAIAAAAPbAAAP8fAAA="/>
              </a:ext>
            </a:extLst>
          </p:cNvSpPr>
          <p:nvPr>
            <p:ph type="subTitle" idx="1"/>
          </p:nvPr>
        </p:nvSpPr>
        <p:spPr>
          <a:xfrm>
            <a:off x="4220210" y="7924800"/>
            <a:ext cx="18899505" cy="762000"/>
          </a:xfrm>
          <a:noFill/>
          <a:ln>
            <a:noFill/>
          </a:ln>
        </p:spPr>
        <p:txBody>
          <a:bodyPr vert="horz" wrap="square" lIns="288290" tIns="0" rIns="243840" bIns="0" numCol="1" spcCol="215900" anchor="t">
            <a:prstTxWarp prst="textNoShape">
              <a:avLst/>
            </a:prstTxWarp>
          </a:bodyPr>
          <a:lstStyle>
            <a:lvl1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5300">
                <a:solidFill>
                  <a:srgbClr val="FFFFFF"/>
                </a:solidFill>
                <a:latin typeface="Libre Franklin Medium" charset="0"/>
                <a:ea typeface="Arial" pitchFamily="2" charset="0"/>
                <a:cs typeface="Arial" pitchFamily="2" charset="0"/>
              </a:defRPr>
            </a:lvl1pPr>
            <a:lvl2pPr algn="ctr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None/>
              <a:defRPr>
                <a:solidFill>
                  <a:srgbClr val="8C8C8C"/>
                </a:solidFill>
              </a:defRPr>
            </a:lvl2pPr>
            <a:lvl3pPr algn="ctr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None/>
              <a:defRPr>
                <a:solidFill>
                  <a:srgbClr val="8C8C8C"/>
                </a:solidFill>
              </a:defRPr>
            </a:lvl3pPr>
            <a:lvl4pPr algn="ctr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None/>
              <a:defRPr>
                <a:solidFill>
                  <a:srgbClr val="8C8C8C"/>
                </a:solidFill>
              </a:defRPr>
            </a:lvl4pPr>
            <a:lvl5pPr algn="ctr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None/>
              <a:defRPr>
                <a:solidFill>
                  <a:srgbClr val="8C8C8C"/>
                </a:solidFill>
              </a:defRPr>
            </a:lvl5pPr>
            <a:lvl6pPr algn="ctr">
              <a:spcBef>
                <a:spcPts val="2100"/>
              </a:spcBef>
              <a:spcAft>
                <a:spcPts val="0"/>
              </a:spcAft>
              <a:buNone/>
              <a:defRPr>
                <a:solidFill>
                  <a:srgbClr val="8C8C8C"/>
                </a:solidFill>
              </a:defRPr>
            </a:lvl6pPr>
            <a:lvl7pPr algn="ctr">
              <a:spcBef>
                <a:spcPts val="1100"/>
              </a:spcBef>
              <a:spcAft>
                <a:spcPts val="0"/>
              </a:spcAft>
              <a:buNone/>
              <a:defRPr>
                <a:solidFill>
                  <a:srgbClr val="8C8C8C"/>
                </a:solidFill>
              </a:defRPr>
            </a:lvl7pPr>
            <a:lvl8pPr algn="ctr">
              <a:spcBef>
                <a:spcPts val="1100"/>
              </a:spcBef>
              <a:spcAft>
                <a:spcPts val="0"/>
              </a:spcAft>
              <a:buNone/>
              <a:defRPr>
                <a:solidFill>
                  <a:srgbClr val="8C8C8C"/>
                </a:solidFill>
              </a:defRPr>
            </a:lvl8pPr>
            <a:lvl9pPr algn="ctr">
              <a:spcBef>
                <a:spcPts val="1100"/>
              </a:spcBef>
              <a:spcAft>
                <a:spcPts val="0"/>
              </a:spcAft>
              <a:buNone/>
              <a:defRPr>
                <a:solidFill>
                  <a:srgbClr val="8C8C8C"/>
                </a:solidFill>
              </a:defRPr>
            </a:lvl9pPr>
          </a:lstStyle>
          <a:p>
            <a:endParaRPr/>
          </a:p>
        </p:txBody>
      </p:sp>
      <p:sp>
        <p:nvSpPr>
          <p:cNvPr id="5" name="Google Shape;57;g1171a11b35a_0_28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E0AAAAAgAEAAAAAAACAAQAAAA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M8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2GQAAFx4AADmOAABEMAAAECAAACYAAAAIAAAAPbAAAP8fAAA="/>
              </a:ext>
            </a:extLst>
          </p:cNvSpPr>
          <p:nvPr>
            <p:ph type="title"/>
          </p:nvPr>
        </p:nvSpPr>
        <p:spPr>
          <a:xfrm>
            <a:off x="4220210" y="4891405"/>
            <a:ext cx="18899505" cy="2954655"/>
          </a:xfrm>
          <a:noFill/>
          <a:ln>
            <a:noFill/>
          </a:ln>
        </p:spPr>
        <p:txBody>
          <a:bodyPr vert="horz" wrap="square" lIns="243840" tIns="0" rIns="243840" bIns="0" numCol="1" spcCol="215900" anchor="t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800"/>
            </a:lvl1pPr>
            <a:lvl2pPr>
              <a:spcBef>
                <a:spcPts val="0"/>
              </a:spcBef>
              <a:spcAft>
                <a:spcPts val="0"/>
              </a:spcAft>
              <a:buNone/>
            </a:lvl2pPr>
            <a:lvl3pPr>
              <a:spcBef>
                <a:spcPts val="0"/>
              </a:spcBef>
              <a:spcAft>
                <a:spcPts val="0"/>
              </a:spcAft>
              <a:buNone/>
            </a:lvl3pPr>
            <a:lvl4pPr>
              <a:spcBef>
                <a:spcPts val="0"/>
              </a:spcBef>
              <a:spcAft>
                <a:spcPts val="0"/>
              </a:spcAft>
              <a:buNone/>
            </a:lvl4pPr>
            <a:lvl5pPr>
              <a:spcBef>
                <a:spcPts val="0"/>
              </a:spcBef>
              <a:spcAft>
                <a:spcPts val="0"/>
              </a:spcAft>
              <a:buNone/>
            </a:lvl5pPr>
            <a:lvl6pPr>
              <a:spcBef>
                <a:spcPts val="0"/>
              </a:spcBef>
              <a:spcAft>
                <a:spcPts val="0"/>
              </a:spcAft>
              <a:buNone/>
            </a:lvl6pPr>
            <a:lvl7pPr>
              <a:spcBef>
                <a:spcPts val="0"/>
              </a:spcBef>
              <a:spcAft>
                <a:spcPts val="0"/>
              </a:spcAft>
              <a:buNone/>
            </a:lvl7pPr>
            <a:lvl8pPr>
              <a:spcBef>
                <a:spcPts val="0"/>
              </a:spcBef>
              <a:spcAft>
                <a:spcPts val="0"/>
              </a:spcAft>
              <a:buNone/>
            </a:lvl8pPr>
            <a:lvl9pPr>
              <a:spcBef>
                <a:spcPts val="0"/>
              </a:spcBef>
              <a:spcAft>
                <a:spcPts val="0"/>
              </a:spcAft>
              <a:buNone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9;g1171a11b35a_0_286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MAAAACAAQAAwAAAAAAAAAAB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GfWZ80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ABwAAYQMAAMN7AABQCgAAEAAAACYAAAAIAAAAvbAAAP8fAAA="/>
              </a:ext>
            </a:extLst>
          </p:cNvSpPr>
          <p:nvPr>
            <p:ph type="title"/>
          </p:nvPr>
        </p:nvSpPr>
        <p:spPr>
          <a:xfrm>
            <a:off x="1219200" y="549275"/>
            <a:ext cx="18899505" cy="1127125"/>
          </a:xfrm>
          <a:noFill/>
          <a:ln>
            <a:noFill/>
          </a:ln>
        </p:spPr>
        <p:txBody>
          <a:bodyPr vert="horz" wrap="square" lIns="243840" tIns="121920" rIns="243840" bIns="121920" numCol="1" spcCol="215900" anchor="ctr">
            <a:prstTxWarp prst="textNoShape">
              <a:avLst/>
            </a:prstTxWarp>
          </a:bodyPr>
          <a:lstStyle>
            <a:lvl1pPr algn="l">
              <a:spcBef>
                <a:spcPts val="0"/>
              </a:spcBef>
              <a:spcAft>
                <a:spcPts val="0"/>
              </a:spcAft>
              <a:buNone/>
            </a:lvl1pPr>
            <a:lvl2pPr>
              <a:spcBef>
                <a:spcPts val="0"/>
              </a:spcBef>
              <a:spcAft>
                <a:spcPts val="0"/>
              </a:spcAft>
              <a:buNone/>
            </a:lvl2pPr>
            <a:lvl3pPr>
              <a:spcBef>
                <a:spcPts val="0"/>
              </a:spcBef>
              <a:spcAft>
                <a:spcPts val="0"/>
              </a:spcAft>
              <a:buNone/>
            </a:lvl3pPr>
            <a:lvl4pPr>
              <a:spcBef>
                <a:spcPts val="0"/>
              </a:spcBef>
              <a:spcAft>
                <a:spcPts val="0"/>
              </a:spcAft>
              <a:buNone/>
            </a:lvl4pPr>
            <a:lvl5pPr>
              <a:spcBef>
                <a:spcPts val="0"/>
              </a:spcBef>
              <a:spcAft>
                <a:spcPts val="0"/>
              </a:spcAft>
              <a:buNone/>
            </a:lvl5pPr>
            <a:lvl6pPr>
              <a:spcBef>
                <a:spcPts val="0"/>
              </a:spcBef>
              <a:spcAft>
                <a:spcPts val="0"/>
              </a:spcAft>
              <a:buNone/>
            </a:lvl6pPr>
            <a:lvl7pPr>
              <a:spcBef>
                <a:spcPts val="0"/>
              </a:spcBef>
              <a:spcAft>
                <a:spcPts val="0"/>
              </a:spcAft>
              <a:buNone/>
            </a:lvl7pPr>
            <a:lvl8pPr>
              <a:spcBef>
                <a:spcPts val="0"/>
              </a:spcBef>
              <a:spcAft>
                <a:spcPts val="0"/>
              </a:spcAft>
              <a:buNone/>
            </a:lvl8pPr>
            <a:lvl9pPr>
              <a:spcBef>
                <a:spcPts val="0"/>
              </a:spcBef>
              <a:spcAft>
                <a:spcPts val="0"/>
              </a:spcAft>
              <a:buNone/>
            </a:lvl9pPr>
          </a:lstStyle>
          <a:p>
            <a:endParaRPr/>
          </a:p>
        </p:txBody>
      </p:sp>
      <p:sp>
        <p:nvSpPr>
          <p:cNvPr id="3" name="Google Shape;60;g1171a11b35a_0_286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MAAAACAAQAAwA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IR6xw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ABwAA4BAAAIOOAABeSwAAEAAAACYAAAAIAAAAPbAAAP8fAAA="/>
              </a:ext>
            </a:extLst>
          </p:cNvSpPr>
          <p:nvPr>
            <p:ph idx="1"/>
          </p:nvPr>
        </p:nvSpPr>
        <p:spPr>
          <a:xfrm>
            <a:off x="1219200" y="2743200"/>
            <a:ext cx="21947505" cy="9508490"/>
          </a:xfrm>
          <a:noFill/>
          <a:ln>
            <a:noFill/>
          </a:ln>
        </p:spPr>
        <p:txBody>
          <a:bodyPr vert="horz" wrap="square" lIns="243840" tIns="121920" rIns="243840" bIns="121920" numCol="1" spcCol="215900" anchor="t">
            <a:prstTxWarp prst="textNoShape">
              <a:avLst/>
            </a:prstTxWarp>
          </a:bodyPr>
          <a:lstStyle>
            <a:lvl1pPr marL="457200" indent="-533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</a:lvl1pPr>
            <a:lvl2pPr marL="914400" indent="-533400" algn="l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4800"/>
              <a:buChar char="○"/>
            </a:lvl2pPr>
            <a:lvl3pPr marL="1371600" indent="-533400" algn="l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4800"/>
              <a:buChar char="■"/>
            </a:lvl3pPr>
            <a:lvl4pPr marL="1828800" indent="-533400" algn="l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rgbClr val="303030"/>
              </a:buClr>
              <a:buSzPts val="4800"/>
              <a:buChar char="●"/>
            </a:lvl4pPr>
            <a:lvl5pPr marL="2286000" indent="-533400" algn="l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rgbClr val="303030"/>
              </a:buClr>
              <a:buSzPts val="4800"/>
              <a:buChar char="○"/>
            </a:lvl5pPr>
            <a:lvl6pPr marL="2743200" indent="-533400" algn="l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4800"/>
              <a:buChar char="■"/>
            </a:lvl6pPr>
            <a:lvl7pPr marL="3200400" indent="-533400" algn="l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4800"/>
              <a:buChar char="●"/>
            </a:lvl7pPr>
            <a:lvl8pPr marL="3657600" indent="-533400" algn="l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4800"/>
              <a:buChar char="○"/>
            </a:lvl8pPr>
            <a:lvl9pPr marL="4114800" indent="-533400" algn="l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4800"/>
              <a:buChar char="■"/>
            </a:lvl9pPr>
          </a:lstStyle>
          <a:p>
            <a:endParaRPr/>
          </a:p>
        </p:txBody>
      </p:sp>
      <p:sp>
        <p:nvSpPr>
          <p:cNvPr id="4" name="Google Shape;61;g1171a11b35a_0_286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MAAAACAAQAAwA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OxRnb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AAAAAAAAAADgxAADpJAAAEAAAACYAAAAIAAAAPbAAAP8fAAA="/>
              </a:ext>
            </a:extLst>
          </p:cNvSpPr>
          <p:nvPr>
            <p:ph type="dt" idx="10"/>
          </p:nvPr>
        </p:nvSpPr>
        <p:spPr>
          <a:xfrm>
            <a:off x="0" y="0"/>
            <a:ext cx="8001000" cy="6000115"/>
          </a:xfrm>
          <a:noFill/>
          <a:ln>
            <a:noFill/>
          </a:ln>
        </p:spPr>
        <p:txBody>
          <a:bodyPr vert="horz" wrap="square" lIns="243840" tIns="121920" rIns="243840" bIns="121920" numCol="1" spcCol="215900" anchor="t">
            <a:prstTxWarp prst="textNoShape">
              <a:avLst/>
            </a:prstTxWarp>
          </a:bodyPr>
          <a:lstStyle>
            <a:lvl1pPr marR="0" algn="l">
              <a:spcBef>
                <a:spcPts val="0"/>
              </a:spcBef>
              <a:spcAft>
                <a:spcPts val="0"/>
              </a:spcAft>
              <a:buNone/>
              <a:defRPr sz="4800" b="0" i="0" u="none" strike="noStrike">
                <a:solidFill>
                  <a:srgbClr val="FFFFFF"/>
                </a:solidFill>
                <a:latin typeface="Libre Franklin" charset="0"/>
                <a:ea typeface="Arial" pitchFamily="2" charset="0"/>
                <a:cs typeface="Arial" pitchFamily="2" charset="0"/>
              </a:defRPr>
            </a:lvl1pPr>
            <a:lvl2pPr marR="0" algn="l">
              <a:spcBef>
                <a:spcPts val="0"/>
              </a:spcBef>
              <a:spcAft>
                <a:spcPts val="0"/>
              </a:spcAft>
              <a:buNone/>
              <a:defRPr sz="4800" b="0" i="0" u="none" strike="noStrike">
                <a:solidFill>
                  <a:srgbClr val="FFFFFF"/>
                </a:solidFill>
                <a:latin typeface="Libre Franklin" charset="0"/>
                <a:ea typeface="Arial" pitchFamily="2" charset="0"/>
                <a:cs typeface="Arial" pitchFamily="2" charset="0"/>
              </a:defRPr>
            </a:lvl2pPr>
            <a:lvl3pPr marR="0" algn="l">
              <a:spcBef>
                <a:spcPts val="0"/>
              </a:spcBef>
              <a:spcAft>
                <a:spcPts val="0"/>
              </a:spcAft>
              <a:buNone/>
              <a:defRPr sz="4800" b="0" i="0" u="none" strike="noStrike">
                <a:solidFill>
                  <a:srgbClr val="FFFFFF"/>
                </a:solidFill>
                <a:latin typeface="Libre Franklin" charset="0"/>
                <a:ea typeface="Arial" pitchFamily="2" charset="0"/>
                <a:cs typeface="Arial" pitchFamily="2" charset="0"/>
              </a:defRPr>
            </a:lvl3pPr>
            <a:lvl4pPr marR="0" algn="l">
              <a:spcBef>
                <a:spcPts val="0"/>
              </a:spcBef>
              <a:spcAft>
                <a:spcPts val="0"/>
              </a:spcAft>
              <a:buNone/>
              <a:defRPr sz="4800" b="0" i="0" u="none" strike="noStrike">
                <a:solidFill>
                  <a:srgbClr val="FFFFFF"/>
                </a:solidFill>
                <a:latin typeface="Libre Franklin" charset="0"/>
                <a:ea typeface="Arial" pitchFamily="2" charset="0"/>
                <a:cs typeface="Arial" pitchFamily="2" charset="0"/>
              </a:defRPr>
            </a:lvl4pPr>
            <a:lvl5pPr marR="0" algn="l">
              <a:spcBef>
                <a:spcPts val="0"/>
              </a:spcBef>
              <a:spcAft>
                <a:spcPts val="0"/>
              </a:spcAft>
              <a:buNone/>
              <a:defRPr sz="4800" b="0" i="0" u="none" strike="noStrike">
                <a:solidFill>
                  <a:srgbClr val="FFFFFF"/>
                </a:solidFill>
                <a:latin typeface="Libre Franklin" charset="0"/>
                <a:ea typeface="Arial" pitchFamily="2" charset="0"/>
                <a:cs typeface="Arial" pitchFamily="2" charset="0"/>
              </a:defRPr>
            </a:lvl5pPr>
            <a:lvl6pPr marR="0" algn="l">
              <a:spcBef>
                <a:spcPts val="0"/>
              </a:spcBef>
              <a:spcAft>
                <a:spcPts val="0"/>
              </a:spcAft>
              <a:buNone/>
              <a:defRPr sz="4800" b="0" i="0" u="none" strike="noStrike">
                <a:solidFill>
                  <a:srgbClr val="FFFFFF"/>
                </a:solidFill>
                <a:latin typeface="Libre Franklin" charset="0"/>
                <a:ea typeface="Arial" pitchFamily="2" charset="0"/>
                <a:cs typeface="Arial" pitchFamily="2" charset="0"/>
              </a:defRPr>
            </a:lvl6pPr>
            <a:lvl7pPr marR="0" algn="l">
              <a:spcBef>
                <a:spcPts val="0"/>
              </a:spcBef>
              <a:spcAft>
                <a:spcPts val="0"/>
              </a:spcAft>
              <a:buNone/>
              <a:defRPr sz="4800" b="0" i="0" u="none" strike="noStrike">
                <a:solidFill>
                  <a:srgbClr val="FFFFFF"/>
                </a:solidFill>
                <a:latin typeface="Libre Franklin" charset="0"/>
                <a:ea typeface="Arial" pitchFamily="2" charset="0"/>
                <a:cs typeface="Arial" pitchFamily="2" charset="0"/>
              </a:defRPr>
            </a:lvl7pPr>
            <a:lvl8pPr marR="0" algn="l">
              <a:spcBef>
                <a:spcPts val="0"/>
              </a:spcBef>
              <a:spcAft>
                <a:spcPts val="0"/>
              </a:spcAft>
              <a:buNone/>
              <a:defRPr sz="4800" b="0" i="0" u="none" strike="noStrike">
                <a:solidFill>
                  <a:srgbClr val="FFFFFF"/>
                </a:solidFill>
                <a:latin typeface="Libre Franklin" charset="0"/>
                <a:ea typeface="Arial" pitchFamily="2" charset="0"/>
                <a:cs typeface="Arial" pitchFamily="2" charset="0"/>
              </a:defRPr>
            </a:lvl8pPr>
            <a:lvl9pPr marR="0" algn="l">
              <a:spcBef>
                <a:spcPts val="0"/>
              </a:spcBef>
              <a:spcAft>
                <a:spcPts val="0"/>
              </a:spcAft>
              <a:buNone/>
              <a:defRPr sz="4800" b="0" i="0" u="none" strike="noStrike">
                <a:solidFill>
                  <a:srgbClr val="FFFFFF"/>
                </a:solidFill>
                <a:latin typeface="Libre Franklin" charset="0"/>
                <a:ea typeface="Arial" pitchFamily="2" charset="0"/>
                <a:cs typeface="Arial" pitchFamily="2" charset="0"/>
              </a:defRPr>
            </a:lvl9pPr>
          </a:lstStyle>
          <a:p>
            <a:endParaRPr/>
          </a:p>
        </p:txBody>
      </p:sp>
      <p:sp>
        <p:nvSpPr>
          <p:cNvPr id="5" name="Google Shape;62;g1171a11b35a_0_286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MAAAACAAQAAwA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AAAAAAAAAADgxAADpJAAAEAAAACYAAAAIAAAAPbAAAP8fAAA="/>
              </a:ext>
            </a:extLst>
          </p:cNvSpPr>
          <p:nvPr>
            <p:ph type="ftr" idx="11"/>
          </p:nvPr>
        </p:nvSpPr>
        <p:spPr>
          <a:xfrm>
            <a:off x="0" y="0"/>
            <a:ext cx="8001000" cy="6000115"/>
          </a:xfrm>
          <a:noFill/>
          <a:ln>
            <a:noFill/>
          </a:ln>
        </p:spPr>
        <p:txBody>
          <a:bodyPr vert="horz" wrap="square" lIns="243840" tIns="121920" rIns="243840" bIns="121920" numCol="1" spcCol="215900" anchor="t">
            <a:prstTxWarp prst="textNoShape">
              <a:avLst/>
            </a:prstTxWarp>
          </a:bodyPr>
          <a:lstStyle>
            <a:lvl1pPr marR="0" algn="l">
              <a:spcBef>
                <a:spcPts val="0"/>
              </a:spcBef>
              <a:spcAft>
                <a:spcPts val="0"/>
              </a:spcAft>
              <a:buNone/>
              <a:defRPr sz="4800" b="0" i="0" u="none" strike="noStrike">
                <a:solidFill>
                  <a:srgbClr val="FFFFFF"/>
                </a:solidFill>
                <a:latin typeface="Libre Franklin" charset="0"/>
                <a:ea typeface="Arial" pitchFamily="2" charset="0"/>
                <a:cs typeface="Arial" pitchFamily="2" charset="0"/>
              </a:defRPr>
            </a:lvl1pPr>
            <a:lvl2pPr marR="0" algn="l">
              <a:spcBef>
                <a:spcPts val="0"/>
              </a:spcBef>
              <a:spcAft>
                <a:spcPts val="0"/>
              </a:spcAft>
              <a:buNone/>
              <a:defRPr sz="4800" b="0" i="0" u="none" strike="noStrike">
                <a:solidFill>
                  <a:srgbClr val="FFFFFF"/>
                </a:solidFill>
                <a:latin typeface="Libre Franklin" charset="0"/>
                <a:ea typeface="Arial" pitchFamily="2" charset="0"/>
                <a:cs typeface="Arial" pitchFamily="2" charset="0"/>
              </a:defRPr>
            </a:lvl2pPr>
            <a:lvl3pPr marR="0" algn="l">
              <a:spcBef>
                <a:spcPts val="0"/>
              </a:spcBef>
              <a:spcAft>
                <a:spcPts val="0"/>
              </a:spcAft>
              <a:buNone/>
              <a:defRPr sz="4800" b="0" i="0" u="none" strike="noStrike">
                <a:solidFill>
                  <a:srgbClr val="FFFFFF"/>
                </a:solidFill>
                <a:latin typeface="Libre Franklin" charset="0"/>
                <a:ea typeface="Arial" pitchFamily="2" charset="0"/>
                <a:cs typeface="Arial" pitchFamily="2" charset="0"/>
              </a:defRPr>
            </a:lvl3pPr>
            <a:lvl4pPr marR="0" algn="l">
              <a:spcBef>
                <a:spcPts val="0"/>
              </a:spcBef>
              <a:spcAft>
                <a:spcPts val="0"/>
              </a:spcAft>
              <a:buNone/>
              <a:defRPr sz="4800" b="0" i="0" u="none" strike="noStrike">
                <a:solidFill>
                  <a:srgbClr val="FFFFFF"/>
                </a:solidFill>
                <a:latin typeface="Libre Franklin" charset="0"/>
                <a:ea typeface="Arial" pitchFamily="2" charset="0"/>
                <a:cs typeface="Arial" pitchFamily="2" charset="0"/>
              </a:defRPr>
            </a:lvl4pPr>
            <a:lvl5pPr marR="0" algn="l">
              <a:spcBef>
                <a:spcPts val="0"/>
              </a:spcBef>
              <a:spcAft>
                <a:spcPts val="0"/>
              </a:spcAft>
              <a:buNone/>
              <a:defRPr sz="4800" b="0" i="0" u="none" strike="noStrike">
                <a:solidFill>
                  <a:srgbClr val="FFFFFF"/>
                </a:solidFill>
                <a:latin typeface="Libre Franklin" charset="0"/>
                <a:ea typeface="Arial" pitchFamily="2" charset="0"/>
                <a:cs typeface="Arial" pitchFamily="2" charset="0"/>
              </a:defRPr>
            </a:lvl5pPr>
            <a:lvl6pPr marR="0" algn="l">
              <a:spcBef>
                <a:spcPts val="0"/>
              </a:spcBef>
              <a:spcAft>
                <a:spcPts val="0"/>
              </a:spcAft>
              <a:buNone/>
              <a:defRPr sz="4800" b="0" i="0" u="none" strike="noStrike">
                <a:solidFill>
                  <a:srgbClr val="FFFFFF"/>
                </a:solidFill>
                <a:latin typeface="Libre Franklin" charset="0"/>
                <a:ea typeface="Arial" pitchFamily="2" charset="0"/>
                <a:cs typeface="Arial" pitchFamily="2" charset="0"/>
              </a:defRPr>
            </a:lvl6pPr>
            <a:lvl7pPr marR="0" algn="l">
              <a:spcBef>
                <a:spcPts val="0"/>
              </a:spcBef>
              <a:spcAft>
                <a:spcPts val="0"/>
              </a:spcAft>
              <a:buNone/>
              <a:defRPr sz="4800" b="0" i="0" u="none" strike="noStrike">
                <a:solidFill>
                  <a:srgbClr val="FFFFFF"/>
                </a:solidFill>
                <a:latin typeface="Libre Franklin" charset="0"/>
                <a:ea typeface="Arial" pitchFamily="2" charset="0"/>
                <a:cs typeface="Arial" pitchFamily="2" charset="0"/>
              </a:defRPr>
            </a:lvl7pPr>
            <a:lvl8pPr marR="0" algn="l">
              <a:spcBef>
                <a:spcPts val="0"/>
              </a:spcBef>
              <a:spcAft>
                <a:spcPts val="0"/>
              </a:spcAft>
              <a:buNone/>
              <a:defRPr sz="4800" b="0" i="0" u="none" strike="noStrike">
                <a:solidFill>
                  <a:srgbClr val="FFFFFF"/>
                </a:solidFill>
                <a:latin typeface="Libre Franklin" charset="0"/>
                <a:ea typeface="Arial" pitchFamily="2" charset="0"/>
                <a:cs typeface="Arial" pitchFamily="2" charset="0"/>
              </a:defRPr>
            </a:lvl8pPr>
            <a:lvl9pPr marR="0" algn="l">
              <a:spcBef>
                <a:spcPts val="0"/>
              </a:spcBef>
              <a:spcAft>
                <a:spcPts val="0"/>
              </a:spcAft>
              <a:buNone/>
              <a:defRPr sz="4800" b="0" i="0" u="none" strike="noStrike">
                <a:solidFill>
                  <a:srgbClr val="FFFFFF"/>
                </a:solidFill>
                <a:latin typeface="Libre Franklin" charset="0"/>
                <a:ea typeface="Arial" pitchFamily="2" charset="0"/>
                <a:cs typeface="Arial" pitchFamily="2" charset="0"/>
              </a:defRPr>
            </a:lvl9pPr>
          </a:lstStyle>
          <a:p>
            <a:endParaRPr/>
          </a:p>
        </p:txBody>
      </p:sp>
      <p:sp>
        <p:nvSpPr>
          <p:cNvPr id="6" name="Google Shape;63;g1171a11b35a_0_286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MAAAACAAQAAwA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Ouen2o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AAAAAAAAAADgxAADpJAAAEAAAACYAAAAIAAAAvbAAAP8fAAA="/>
              </a:ext>
            </a:extLst>
          </p:cNvSpPr>
          <p:nvPr>
            <p:ph type="sldNum" idx="12"/>
          </p:nvPr>
        </p:nvSpPr>
        <p:spPr>
          <a:xfrm>
            <a:off x="0" y="0"/>
            <a:ext cx="8001000" cy="6000115"/>
          </a:xfrm>
          <a:noFill/>
          <a:ln>
            <a:noFill/>
          </a:ln>
        </p:spPr>
        <p:txBody>
          <a:bodyPr vert="horz" wrap="square" lIns="243840" tIns="121920" rIns="243840" bIns="121920" numCol="1" spcCol="215900" anchor="t">
            <a:prstTxWarp prst="textNoShape">
              <a:avLst/>
            </a:prstTxWarp>
          </a:bodyPr>
          <a:lstStyle>
            <a:lvl1pPr marL="0" marR="0" indent="0" algn="l">
              <a:spcBef>
                <a:spcPts val="0"/>
              </a:spcBef>
              <a:spcAft>
                <a:spcPts val="0"/>
              </a:spcAft>
              <a:buNone/>
              <a:defRPr sz="4800" b="0" i="0" u="none" strike="noStrike">
                <a:solidFill>
                  <a:srgbClr val="FFFFFF"/>
                </a:solidFill>
                <a:latin typeface="Libre Franklin" charset="0"/>
                <a:ea typeface="Arial" pitchFamily="2" charset="0"/>
                <a:cs typeface="Arial" pitchFamily="2" charset="0"/>
              </a:defRPr>
            </a:lvl1pPr>
            <a:lvl2pPr marL="0" marR="0" indent="0" algn="l">
              <a:spcBef>
                <a:spcPts val="0"/>
              </a:spcBef>
              <a:buNone/>
              <a:defRPr sz="4800" b="0" i="0" u="none" strike="noStrike">
                <a:solidFill>
                  <a:srgbClr val="FFFFFF"/>
                </a:solidFill>
                <a:latin typeface="Libre Franklin" charset="0"/>
                <a:ea typeface="Arial" pitchFamily="2" charset="0"/>
                <a:cs typeface="Arial" pitchFamily="2" charset="0"/>
              </a:defRPr>
            </a:lvl2pPr>
            <a:lvl3pPr marL="0" marR="0" indent="0" algn="l">
              <a:spcBef>
                <a:spcPts val="0"/>
              </a:spcBef>
              <a:buNone/>
              <a:defRPr sz="4800" b="0" i="0" u="none" strike="noStrike">
                <a:solidFill>
                  <a:srgbClr val="FFFFFF"/>
                </a:solidFill>
                <a:latin typeface="Libre Franklin" charset="0"/>
                <a:ea typeface="Arial" pitchFamily="2" charset="0"/>
                <a:cs typeface="Arial" pitchFamily="2" charset="0"/>
              </a:defRPr>
            </a:lvl3pPr>
            <a:lvl4pPr marL="0" marR="0" indent="0" algn="l">
              <a:spcBef>
                <a:spcPts val="0"/>
              </a:spcBef>
              <a:buNone/>
              <a:defRPr sz="4800" b="0" i="0" u="none" strike="noStrike">
                <a:solidFill>
                  <a:srgbClr val="FFFFFF"/>
                </a:solidFill>
                <a:latin typeface="Libre Franklin" charset="0"/>
                <a:ea typeface="Arial" pitchFamily="2" charset="0"/>
                <a:cs typeface="Arial" pitchFamily="2" charset="0"/>
              </a:defRPr>
            </a:lvl4pPr>
            <a:lvl5pPr marL="0" marR="0" indent="0" algn="l">
              <a:spcBef>
                <a:spcPts val="0"/>
              </a:spcBef>
              <a:buNone/>
              <a:defRPr sz="4800" b="0" i="0" u="none" strike="noStrike">
                <a:solidFill>
                  <a:srgbClr val="FFFFFF"/>
                </a:solidFill>
                <a:latin typeface="Libre Franklin" charset="0"/>
                <a:ea typeface="Arial" pitchFamily="2" charset="0"/>
                <a:cs typeface="Arial" pitchFamily="2" charset="0"/>
              </a:defRPr>
            </a:lvl5pPr>
            <a:lvl6pPr marL="0" marR="0" indent="0" algn="l">
              <a:spcBef>
                <a:spcPts val="0"/>
              </a:spcBef>
              <a:buNone/>
              <a:defRPr sz="4800" b="0" i="0" u="none" strike="noStrike">
                <a:solidFill>
                  <a:srgbClr val="FFFFFF"/>
                </a:solidFill>
                <a:latin typeface="Libre Franklin" charset="0"/>
                <a:ea typeface="Arial" pitchFamily="2" charset="0"/>
                <a:cs typeface="Arial" pitchFamily="2" charset="0"/>
              </a:defRPr>
            </a:lvl6pPr>
            <a:lvl7pPr marL="0" marR="0" indent="0" algn="l">
              <a:spcBef>
                <a:spcPts val="0"/>
              </a:spcBef>
              <a:buNone/>
              <a:defRPr sz="4800" b="0" i="0" u="none" strike="noStrike">
                <a:solidFill>
                  <a:srgbClr val="FFFFFF"/>
                </a:solidFill>
                <a:latin typeface="Libre Franklin" charset="0"/>
                <a:ea typeface="Arial" pitchFamily="2" charset="0"/>
                <a:cs typeface="Arial" pitchFamily="2" charset="0"/>
              </a:defRPr>
            </a:lvl7pPr>
            <a:lvl8pPr marL="0" marR="0" indent="0" algn="l">
              <a:spcBef>
                <a:spcPts val="0"/>
              </a:spcBef>
              <a:buNone/>
              <a:defRPr sz="4800" b="0" i="0" u="none" strike="noStrike">
                <a:solidFill>
                  <a:srgbClr val="FFFFFF"/>
                </a:solidFill>
                <a:latin typeface="Libre Franklin" charset="0"/>
                <a:ea typeface="Arial" pitchFamily="2" charset="0"/>
                <a:cs typeface="Arial" pitchFamily="2" charset="0"/>
              </a:defRPr>
            </a:lvl8pPr>
            <a:lvl9pPr marL="0" marR="0" indent="0" algn="l">
              <a:spcBef>
                <a:spcPts val="0"/>
              </a:spcBef>
              <a:buNone/>
              <a:defRPr sz="4800" b="0" i="0" u="none" strike="noStrike">
                <a:solidFill>
                  <a:srgbClr val="FFFFFF"/>
                </a:solidFill>
                <a:latin typeface="Libre Franklin" charset="0"/>
                <a:ea typeface="Arial" pitchFamily="2" charset="0"/>
                <a:cs typeface="Arial" pitchFamily="2" charset="0"/>
              </a:defRPr>
            </a:lvl9pPr>
          </a:lstStyle>
          <a:p>
            <a:fld id="{2BFD4BB7-F9C6-A8BD-8845-0FE8050B7E5A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;p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IABAACAAQAAgAEAAAAAAAAB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dBQAASCMAAOeQAAAYMQAAEAAAACYAAAAIAAAAvbAAAP8fAAA="/>
              </a:ext>
            </a:extLst>
          </p:cNvSpPr>
          <p:nvPr>
            <p:ph type="title"/>
          </p:nvPr>
        </p:nvSpPr>
        <p:spPr>
          <a:xfrm>
            <a:off x="831215" y="5735320"/>
            <a:ext cx="22724110" cy="2245360"/>
          </a:xfrm>
          <a:noFill/>
          <a:ln>
            <a:noFill/>
          </a:ln>
        </p:spPr>
        <p:txBody>
          <a:bodyPr vert="horz" wrap="square" lIns="243840" tIns="243840" rIns="243840" bIns="243840" numCol="1" spcCol="215900" anchor="ctr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6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6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6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6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6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6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6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6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600"/>
            </a:lvl9pPr>
          </a:lstStyle>
          <a:p>
            <a:endParaRPr/>
          </a:p>
        </p:txBody>
      </p:sp>
      <p:sp>
        <p:nvSpPr>
          <p:cNvPr id="3" name="Google Shape;18;p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IABAACAAQAAgAEAAAAAAAAB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/igAAf0wAAACUAAD0UgAAEAAAACYAAAAIAAAAPLAAAP8fAAA="/>
              </a:ext>
            </a:extLst>
          </p:cNvSpPr>
          <p:nvPr>
            <p:ph type="sldNum" idx="12"/>
          </p:nvPr>
        </p:nvSpPr>
        <p:spPr>
          <a:noFill/>
          <a:ln>
            <a:noFill/>
          </a:ln>
        </p:spPr>
        <p:txBody>
          <a:bodyPr vert="horz" wrap="square" lIns="243840" tIns="243840" rIns="243840" bIns="243840" numCol="1" spcCol="215900" anchor="ctr">
            <a:prstTxWarp prst="textNoShape">
              <a:avLst/>
            </a:prstTxWarp>
          </a:bodyPr>
          <a:lstStyle>
            <a:lvl1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gb"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5pPr>
            <a:lvl6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6pPr>
            <a:lvl7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7pPr>
            <a:lvl8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8pPr>
            <a:lvl9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9pPr>
          </a:lstStyle>
          <a:p>
            <a:fld id="{2BFD3E1E-50C6-A8C8-8845-A69D700B7EF3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;p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IABAACAAQAAgAE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dBQAATQcAAOeQAACyEAAAEAAAACYAAAAIAAAAPLAAAP8fAAA="/>
              </a:ext>
            </a:extLst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wrap="square" lIns="243840" tIns="243840" rIns="243840" bIns="243840" numCol="1" spcCol="215900" anchor="t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1pPr>
            <a:lvl2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2pPr>
            <a:lvl3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3pPr>
            <a:lvl4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4pPr>
            <a:lvl5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5pPr>
            <a:lvl6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6pPr>
            <a:lvl7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7pPr>
            <a:lvl8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8pPr>
            <a:lvl9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9pPr>
          </a:lstStyle>
          <a:p>
            <a:endParaRPr/>
          </a:p>
        </p:txBody>
      </p:sp>
      <p:sp>
        <p:nvSpPr>
          <p:cNvPr id="3" name="Google Shape;21;p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IABAACAAQAAgAE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E1NTQ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dBQAA6BIAAOeQAADzSgAAEAAAACYAAAAIAAAAPLAAAP8fAAA="/>
              </a:ext>
            </a:extLst>
          </p:cNvSpPr>
          <p:nvPr>
            <p:ph idx="1"/>
          </p:nvPr>
        </p:nvSpPr>
        <p:spPr>
          <a:noFill/>
          <a:ln>
            <a:noFill/>
          </a:ln>
        </p:spPr>
        <p:txBody>
          <a:bodyPr vert="horz" wrap="square" lIns="243840" tIns="243840" rIns="243840" bIns="243840" numCol="1" spcCol="215900" anchor="t">
            <a:prstTxWarp prst="textNoShape">
              <a:avLst/>
            </a:prstTxWarp>
          </a:bodyPr>
          <a:lstStyle>
            <a:lvl1pPr marL="457200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</a:lvl1pPr>
            <a:lvl2pPr marL="914400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○"/>
            </a:lvl2pPr>
            <a:lvl3pPr marL="1371600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■"/>
            </a:lvl3pPr>
            <a:lvl4pPr marL="1828800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●"/>
            </a:lvl4pPr>
            <a:lvl5pPr marL="2286000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○"/>
            </a:lvl5pPr>
            <a:lvl6pPr marL="2743200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■"/>
            </a:lvl6pPr>
            <a:lvl7pPr marL="3200400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●"/>
            </a:lvl7pPr>
            <a:lvl8pPr marL="3657600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○"/>
            </a:lvl8pPr>
            <a:lvl9pPr marL="4114800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■"/>
            </a:lvl9pPr>
          </a:lstStyle>
          <a:p>
            <a:endParaRPr/>
          </a:p>
        </p:txBody>
      </p:sp>
      <p:sp>
        <p:nvSpPr>
          <p:cNvPr id="4" name="Google Shape;22;p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IABAACAAQAAgAEAAAAAAAAB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/igAAf0wAAACUAAD0UgAAEAAAACYAAAAIAAAAPLAAAP8fAAA="/>
              </a:ext>
            </a:extLst>
          </p:cNvSpPr>
          <p:nvPr>
            <p:ph type="sldNum" idx="12"/>
          </p:nvPr>
        </p:nvSpPr>
        <p:spPr>
          <a:noFill/>
          <a:ln>
            <a:noFill/>
          </a:ln>
        </p:spPr>
        <p:txBody>
          <a:bodyPr vert="horz" wrap="square" lIns="243840" tIns="243840" rIns="243840" bIns="243840" numCol="1" spcCol="215900" anchor="ctr">
            <a:prstTxWarp prst="textNoShape">
              <a:avLst/>
            </a:prstTxWarp>
          </a:bodyPr>
          <a:lstStyle>
            <a:lvl1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gb"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5pPr>
            <a:lvl6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6pPr>
            <a:lvl7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7pPr>
            <a:lvl8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8pPr>
            <a:lvl9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9pPr>
          </a:lstStyle>
          <a:p>
            <a:fld id="{2BFD6803-4DC6-A89E-8845-BBCB260B7EEE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;p6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IABAACAAQAAgAE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u3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dBQAATQcAAOeQAACyEAAAEAAAACYAAAAIAAAAPLAAAP8fAAA="/>
              </a:ext>
            </a:extLst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wrap="square" lIns="243840" tIns="243840" rIns="243840" bIns="243840" numCol="1" spcCol="215900" anchor="t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1pPr>
            <a:lvl2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2pPr>
            <a:lvl3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3pPr>
            <a:lvl4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4pPr>
            <a:lvl5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5pPr>
            <a:lvl6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6pPr>
            <a:lvl7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7pPr>
            <a:lvl8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8pPr>
            <a:lvl9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9pPr>
          </a:lstStyle>
          <a:p>
            <a:endParaRPr/>
          </a:p>
        </p:txBody>
      </p:sp>
      <p:sp>
        <p:nvSpPr>
          <p:cNvPr id="3" name="Google Shape;25;p6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IABAACAAQAAgAE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dBQAA6BIAALxGAADzSgAAEAAAACYAAAAIAAAAPbAAAP8fAAA="/>
              </a:ext>
            </a:extLst>
          </p:cNvSpPr>
          <p:nvPr>
            <p:ph idx="1"/>
          </p:nvPr>
        </p:nvSpPr>
        <p:spPr>
          <a:xfrm>
            <a:off x="831215" y="3073400"/>
            <a:ext cx="10667365" cy="9110345"/>
          </a:xfrm>
          <a:noFill/>
          <a:ln>
            <a:noFill/>
          </a:ln>
        </p:spPr>
        <p:txBody>
          <a:bodyPr vert="horz" wrap="square" lIns="243840" tIns="243840" rIns="243840" bIns="243840" numCol="1" spcCol="215900" anchor="t">
            <a:prstTxWarp prst="textNoShape">
              <a:avLst/>
            </a:prstTxWarp>
          </a:bodyPr>
          <a:lstStyle>
            <a:lvl1pPr marL="457200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●"/>
              <a:defRPr sz="3700"/>
            </a:lvl1pPr>
            <a:lvl2pPr marL="914400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2pPr>
            <a:lvl3pPr marL="1371600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3pPr>
            <a:lvl4pPr marL="1828800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4pPr>
            <a:lvl5pPr marL="2286000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5pPr>
            <a:lvl6pPr marL="2743200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6pPr>
            <a:lvl7pPr marL="3200400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7pPr>
            <a:lvl8pPr marL="3657600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8pPr>
            <a:lvl9pPr marL="4114800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9pPr>
          </a:lstStyle>
          <a:p>
            <a:endParaRPr/>
          </a:p>
        </p:txBody>
      </p:sp>
      <p:sp>
        <p:nvSpPr>
          <p:cNvPr id="4" name="Google Shape;26;p6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IABAACAAQAAgAE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ITwAA6BIAAOeQAADzSgAAEAAAACYAAAAIAAAAPbAAAP8fAAA="/>
              </a:ext>
            </a:extLst>
          </p:cNvSpPr>
          <p:nvPr>
            <p:ph idx="2"/>
          </p:nvPr>
        </p:nvSpPr>
        <p:spPr>
          <a:xfrm>
            <a:off x="12887960" y="3073400"/>
            <a:ext cx="10667365" cy="9110345"/>
          </a:xfrm>
          <a:noFill/>
          <a:ln>
            <a:noFill/>
          </a:ln>
        </p:spPr>
        <p:txBody>
          <a:bodyPr vert="horz" wrap="square" lIns="243840" tIns="243840" rIns="243840" bIns="243840" numCol="1" spcCol="215900" anchor="t">
            <a:prstTxWarp prst="textNoShape">
              <a:avLst/>
            </a:prstTxWarp>
          </a:bodyPr>
          <a:lstStyle>
            <a:lvl1pPr marL="457200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●"/>
              <a:defRPr sz="3700"/>
            </a:lvl1pPr>
            <a:lvl2pPr marL="914400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2pPr>
            <a:lvl3pPr marL="1371600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3pPr>
            <a:lvl4pPr marL="1828800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4pPr>
            <a:lvl5pPr marL="2286000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5pPr>
            <a:lvl6pPr marL="2743200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6pPr>
            <a:lvl7pPr marL="3200400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7pPr>
            <a:lvl8pPr marL="3657600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8pPr>
            <a:lvl9pPr marL="4114800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9pPr>
          </a:lstStyle>
          <a:p>
            <a:endParaRPr/>
          </a:p>
        </p:txBody>
      </p:sp>
      <p:sp>
        <p:nvSpPr>
          <p:cNvPr id="5" name="Google Shape;27;p6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IABAACAAQAAgAEAAAAAAAAB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IF+fn4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/igAAf0wAAACUAAD0UgAAEAAAACYAAAAIAAAAPLAAAP8fAAA="/>
              </a:ext>
            </a:extLst>
          </p:cNvSpPr>
          <p:nvPr>
            <p:ph type="sldNum" idx="12"/>
          </p:nvPr>
        </p:nvSpPr>
        <p:spPr>
          <a:noFill/>
          <a:ln>
            <a:noFill/>
          </a:ln>
        </p:spPr>
        <p:txBody>
          <a:bodyPr vert="horz" wrap="square" lIns="243840" tIns="243840" rIns="243840" bIns="243840" numCol="1" spcCol="215900" anchor="ctr">
            <a:prstTxWarp prst="textNoShape">
              <a:avLst/>
            </a:prstTxWarp>
          </a:bodyPr>
          <a:lstStyle>
            <a:lvl1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gb"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5pPr>
            <a:lvl6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6pPr>
            <a:lvl7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7pPr>
            <a:lvl8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8pPr>
            <a:lvl9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9pPr>
          </a:lstStyle>
          <a:p>
            <a:fld id="{2BFD78E1-AFC6-A88E-8845-59DB360B7E0C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;p7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IABAACAAQAAgAE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dBQAATQcAAOeQAACyEAAAEAAAACYAAAAIAAAAPLAAAP8fAAA="/>
              </a:ext>
            </a:extLst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wrap="square" lIns="243840" tIns="243840" rIns="243840" bIns="243840" numCol="1" spcCol="215900" anchor="t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1pPr>
            <a:lvl2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2pPr>
            <a:lvl3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3pPr>
            <a:lvl4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4pPr>
            <a:lvl5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5pPr>
            <a:lvl6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6pPr>
            <a:lvl7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7pPr>
            <a:lvl8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8pPr>
            <a:lvl9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9pPr>
          </a:lstStyle>
          <a:p>
            <a:endParaRPr/>
          </a:p>
        </p:txBody>
      </p:sp>
      <p:sp>
        <p:nvSpPr>
          <p:cNvPr id="3" name="Google Shape;30;p7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IABAACAAQAAgAEAAAAAAAAB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/igAAf0wAAACUAAD0UgAAEAAAACYAAAAIAAAAPLAAAP8fAAA="/>
              </a:ext>
            </a:extLst>
          </p:cNvSpPr>
          <p:nvPr>
            <p:ph type="sldNum" idx="12"/>
          </p:nvPr>
        </p:nvSpPr>
        <p:spPr>
          <a:noFill/>
          <a:ln>
            <a:noFill/>
          </a:ln>
        </p:spPr>
        <p:txBody>
          <a:bodyPr vert="horz" wrap="square" lIns="243840" tIns="243840" rIns="243840" bIns="243840" numCol="1" spcCol="215900" anchor="ctr">
            <a:prstTxWarp prst="textNoShape">
              <a:avLst/>
            </a:prstTxWarp>
          </a:bodyPr>
          <a:lstStyle>
            <a:lvl1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gb"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5pPr>
            <a:lvl6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6pPr>
            <a:lvl7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7pPr>
            <a:lvl8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8pPr>
            <a:lvl9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9pPr>
          </a:lstStyle>
          <a:p>
            <a:fld id="{2BFD6769-27C6-A891-8845-D1C4290B7E8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2;p8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IABAACAAQAAgAEAAAAAAAAC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HIASQ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dBQAAHQkAAC4zAACDFQAAEAAAACYAAAAIAAAAvbAAAP8fAAA="/>
              </a:ext>
            </a:extLst>
          </p:cNvSpPr>
          <p:nvPr>
            <p:ph type="title"/>
          </p:nvPr>
        </p:nvSpPr>
        <p:spPr>
          <a:xfrm>
            <a:off x="831215" y="1481455"/>
            <a:ext cx="7488555" cy="2015490"/>
          </a:xfrm>
          <a:noFill/>
          <a:ln>
            <a:noFill/>
          </a:ln>
        </p:spPr>
        <p:txBody>
          <a:bodyPr vert="horz" wrap="square" lIns="243840" tIns="243840" rIns="243840" bIns="243840" numCol="1" spcCol="215900" anchor="b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400"/>
            </a:lvl1pPr>
            <a:lvl2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400"/>
            </a:lvl2pPr>
            <a:lvl3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400"/>
            </a:lvl3pPr>
            <a:lvl4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400"/>
            </a:lvl4pPr>
            <a:lvl5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400"/>
            </a:lvl5pPr>
            <a:lvl6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400"/>
            </a:lvl6pPr>
            <a:lvl7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400"/>
            </a:lvl7pPr>
            <a:lvl8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400"/>
            </a:lvl8pPr>
            <a:lvl9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33;p8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IABAACAAQAAgAE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dBQAAzBYAAC4zAADzSgAAEAAAACYAAAAIAAAAPbAAAP8fAAA="/>
              </a:ext>
            </a:extLst>
          </p:cNvSpPr>
          <p:nvPr>
            <p:ph idx="1"/>
          </p:nvPr>
        </p:nvSpPr>
        <p:spPr>
          <a:xfrm>
            <a:off x="831215" y="3705860"/>
            <a:ext cx="7488555" cy="8477885"/>
          </a:xfrm>
          <a:noFill/>
          <a:ln>
            <a:noFill/>
          </a:ln>
        </p:spPr>
        <p:txBody>
          <a:bodyPr vert="horz" wrap="square" lIns="243840" tIns="243840" rIns="243840" bIns="243840" numCol="1" spcCol="215900" anchor="t">
            <a:prstTxWarp prst="textNoShape">
              <a:avLst/>
            </a:prstTxWarp>
          </a:bodyPr>
          <a:lstStyle>
            <a:lvl1pPr marL="457200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1pPr>
            <a:lvl2pPr marL="914400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2pPr>
            <a:lvl3pPr marL="1371600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3pPr>
            <a:lvl4pPr marL="1828800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4pPr>
            <a:lvl5pPr marL="2286000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5pPr>
            <a:lvl6pPr marL="2743200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6pPr>
            <a:lvl7pPr marL="3200400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7pPr>
            <a:lvl8pPr marL="3657600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8pPr>
            <a:lvl9pPr marL="4114800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9pPr>
          </a:lstStyle>
          <a:p>
            <a:endParaRPr/>
          </a:p>
        </p:txBody>
      </p:sp>
      <p:sp>
        <p:nvSpPr>
          <p:cNvPr id="4" name="Google Shape;34;p8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IABAACAAQAAgAEAAAAAAAAB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/igAAf0wAAACUAAD0UgAAEAAAACYAAAAIAAAAPLAAAP8fAAA="/>
              </a:ext>
            </a:extLst>
          </p:cNvSpPr>
          <p:nvPr>
            <p:ph type="sldNum" idx="12"/>
          </p:nvPr>
        </p:nvSpPr>
        <p:spPr>
          <a:noFill/>
          <a:ln>
            <a:noFill/>
          </a:ln>
        </p:spPr>
        <p:txBody>
          <a:bodyPr vert="horz" wrap="square" lIns="243840" tIns="243840" rIns="243840" bIns="243840" numCol="1" spcCol="215900" anchor="ctr">
            <a:prstTxWarp prst="textNoShape">
              <a:avLst/>
            </a:prstTxWarp>
          </a:bodyPr>
          <a:lstStyle>
            <a:lvl1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gb"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5pPr>
            <a:lvl6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6pPr>
            <a:lvl7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7pPr>
            <a:lvl8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8pPr>
            <a:lvl9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9pPr>
          </a:lstStyle>
          <a:p>
            <a:fld id="{2BFD0AFA-B4C6-A8FC-8845-42A9440B7E17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6;p9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IABAACAAQAAgAEAAAAAAAAB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LCAAAYgcAAINwAAB+SgAAEAAAACYAAAAIAAAAvbAAAP8fAAA="/>
              </a:ext>
            </a:extLst>
          </p:cNvSpPr>
          <p:nvPr>
            <p:ph type="title"/>
          </p:nvPr>
        </p:nvSpPr>
        <p:spPr>
          <a:xfrm>
            <a:off x="1307465" y="1200150"/>
            <a:ext cx="16982440" cy="10909300"/>
          </a:xfrm>
          <a:noFill/>
          <a:ln>
            <a:noFill/>
          </a:ln>
        </p:spPr>
        <p:txBody>
          <a:bodyPr vert="horz" wrap="square" lIns="243840" tIns="243840" rIns="243840" bIns="243840" numCol="1" spcCol="215900" anchor="ctr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800"/>
            </a:lvl1pPr>
            <a:lvl2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800"/>
            </a:lvl2pPr>
            <a:lvl3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800"/>
            </a:lvl3pPr>
            <a:lvl4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800"/>
            </a:lvl4pPr>
            <a:lvl5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800"/>
            </a:lvl5pPr>
            <a:lvl6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800"/>
            </a:lvl6pPr>
            <a:lvl7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800"/>
            </a:lvl7pPr>
            <a:lvl8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800"/>
            </a:lvl8pPr>
            <a:lvl9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800"/>
            </a:lvl9pPr>
          </a:lstStyle>
          <a:p>
            <a:endParaRPr/>
          </a:p>
        </p:txBody>
      </p:sp>
      <p:sp>
        <p:nvSpPr>
          <p:cNvPr id="3" name="Google Shape;37;p9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IABAACAAQAAgAEAAAAAAAAB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/igAAf0wAAACUAAD0UgAAEAAAACYAAAAIAAAAPLAAAP8fAAA="/>
              </a:ext>
            </a:extLst>
          </p:cNvSpPr>
          <p:nvPr>
            <p:ph type="sldNum" idx="12"/>
          </p:nvPr>
        </p:nvSpPr>
        <p:spPr>
          <a:noFill/>
          <a:ln>
            <a:noFill/>
          </a:ln>
        </p:spPr>
        <p:txBody>
          <a:bodyPr vert="horz" wrap="square" lIns="243840" tIns="243840" rIns="243840" bIns="243840" numCol="1" spcCol="215900" anchor="ctr">
            <a:prstTxWarp prst="textNoShape">
              <a:avLst/>
            </a:prstTxWarp>
          </a:bodyPr>
          <a:lstStyle>
            <a:lvl1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gb"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5pPr>
            <a:lvl6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6pPr>
            <a:lvl7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7pPr>
            <a:lvl8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8pPr>
            <a:lvl9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9pPr>
          </a:lstStyle>
          <a:p>
            <a:fld id="{2BFD0AE0-AEC6-A8FC-8845-58A9440B7E0D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;p10"/>
          <p:cNvSpPr>
            <a:extLst>
              <a:ext uri="smNativeData">
                <pr:smNativeData xmlns="" xmlns:p14="http://schemas.microsoft.com/office/powerpoint/2010/main" xmlns:pr="smNativeData" val="SMDATA_13_NJ0XYhMAAAAlAAAAZAAAAA0AAAAAgAEAAIABAACAAQAAgAEAAAAAAAABAAAAAAAAAAEAAABQAAAAAAAAAAAA4D8AAAAAAADgPwAAAAAAAOA/AAAAAAAA4D8AAAAAAADgPwAAAAAAAOA/AAAAAAAA4D8AAAAAAADgPwAAAAAAAOA/AAAAAAAA4D8CAAAAjAAAAAEAAAAAAAAAMDAwACEhIQgAAAAAAAAAAAAAAAAAAAAAAAAAAAAAAAAAAAAAeAAAAAEAAABAAAAAAAAAAAAAAAB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wMDAAAAAAAQAAAAAAAAAAAAAAAAAAAAAAAAAAAAAAAAAAAAAAAAAAAAAAAn9/fwAAAAADzMzMAMDA/wB/f38AAAAAAAAAAAAAAAAAAAAAAAAAAAAhAAAAGAAAABQAAAACSwAAAAAAAASWAABgVAAAEAAAACYAAAAIAAAA//////////8="/>
              </a:ext>
            </a:extLst>
          </p:cNvSpPr>
          <p:nvPr/>
        </p:nvSpPr>
        <p:spPr>
          <a:xfrm>
            <a:off x="12193270" y="0"/>
            <a:ext cx="12193270" cy="13716000"/>
          </a:xfrm>
          <a:prstGeom prst="rect">
            <a:avLst/>
          </a:prstGeom>
          <a:solidFill>
            <a:srgbClr val="303030"/>
          </a:solidFill>
          <a:ln>
            <a:noFill/>
          </a:ln>
          <a:effectLst/>
        </p:spPr>
        <p:txBody>
          <a:bodyPr vert="horz" wrap="square" lIns="243840" tIns="243840" rIns="243840" bIns="243840" numCol="1" spcCol="215900" anchor="ctr"/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00"/>
          </a:p>
        </p:txBody>
      </p:sp>
      <p:sp>
        <p:nvSpPr>
          <p:cNvPr id="3" name="Google Shape;40;p10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IABAACAAQAAgAEAAAAAAAAC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bBAAAOxQAALlGAACMLAAAEAAAACYAAAAIAAAAvbAAAP8fAAA="/>
              </a:ext>
            </a:extLst>
          </p:cNvSpPr>
          <p:nvPr>
            <p:ph type="title"/>
          </p:nvPr>
        </p:nvSpPr>
        <p:spPr>
          <a:xfrm>
            <a:off x="708025" y="3288665"/>
            <a:ext cx="10788650" cy="3952875"/>
          </a:xfrm>
          <a:noFill/>
          <a:ln>
            <a:noFill/>
          </a:ln>
        </p:spPr>
        <p:txBody>
          <a:bodyPr vert="horz" wrap="square" lIns="243840" tIns="243840" rIns="243840" bIns="243840" numCol="1" spcCol="215900" anchor="b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2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2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2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2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2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2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2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2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200"/>
            </a:lvl9pPr>
          </a:lstStyle>
          <a:p>
            <a:endParaRPr/>
          </a:p>
        </p:txBody>
      </p:sp>
      <p:sp>
        <p:nvSpPr>
          <p:cNvPr id="4" name="Google Shape;41;p10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IABAACAAQAAgAE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bBAAA+y0AALlGAAA+QgAAEAAAACYAAAAIAAAAPbAAAP8fAAA="/>
              </a:ext>
            </a:extLst>
          </p:cNvSpPr>
          <p:nvPr>
            <p:ph type="subTitle" idx="1"/>
          </p:nvPr>
        </p:nvSpPr>
        <p:spPr>
          <a:xfrm>
            <a:off x="708025" y="7474585"/>
            <a:ext cx="10788650" cy="3293745"/>
          </a:xfrm>
          <a:noFill/>
          <a:ln>
            <a:noFill/>
          </a:ln>
        </p:spPr>
        <p:txBody>
          <a:bodyPr vert="horz" wrap="square" lIns="243840" tIns="243840" rIns="243840" bIns="243840" numCol="1" spcCol="215900" anchor="t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/>
            </a:lvl9pPr>
          </a:lstStyle>
          <a:p>
            <a:endParaRPr/>
          </a:p>
        </p:txBody>
      </p:sp>
      <p:sp>
        <p:nvSpPr>
          <p:cNvPr id="5" name="Google Shape;42;p10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IABAACAAQAAgAEAAAAAAAAB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GEAeQ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JUQAA4QsAAPyPAAB/SAAAEAAAACYAAAAIAAAAvbAAAP8fAAA="/>
              </a:ext>
            </a:extLst>
          </p:cNvSpPr>
          <p:nvPr>
            <p:ph idx="2"/>
          </p:nvPr>
        </p:nvSpPr>
        <p:spPr>
          <a:xfrm>
            <a:off x="13173075" y="1931035"/>
            <a:ext cx="10233025" cy="9853930"/>
          </a:xfrm>
          <a:noFill/>
          <a:ln>
            <a:noFill/>
          </a:ln>
        </p:spPr>
        <p:txBody>
          <a:bodyPr vert="horz" wrap="square" lIns="243840" tIns="243840" rIns="243840" bIns="243840" numCol="1" spcCol="215900" anchor="ctr">
            <a:prstTxWarp prst="textNoShape">
              <a:avLst/>
            </a:prstTxWarp>
          </a:bodyPr>
          <a:lstStyle>
            <a:lvl1pPr marL="457200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4800"/>
              <a:buChar char="●"/>
              <a:defRPr>
                <a:solidFill>
                  <a:srgbClr val="FFFFFF"/>
                </a:solidFill>
              </a:defRPr>
            </a:lvl1pPr>
            <a:lvl2pPr marL="914400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Char char="○"/>
              <a:defRPr>
                <a:solidFill>
                  <a:srgbClr val="FFFFFF"/>
                </a:solidFill>
              </a:defRPr>
            </a:lvl2pPr>
            <a:lvl3pPr marL="1371600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Char char="■"/>
              <a:defRPr>
                <a:solidFill>
                  <a:srgbClr val="FFFFFF"/>
                </a:solidFill>
              </a:defRPr>
            </a:lvl3pPr>
            <a:lvl4pPr marL="1828800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Char char="●"/>
              <a:defRPr>
                <a:solidFill>
                  <a:srgbClr val="FFFFFF"/>
                </a:solidFill>
              </a:defRPr>
            </a:lvl4pPr>
            <a:lvl5pPr marL="2286000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Char char="○"/>
              <a:defRPr>
                <a:solidFill>
                  <a:srgbClr val="FFFFFF"/>
                </a:solidFill>
              </a:defRPr>
            </a:lvl5pPr>
            <a:lvl6pPr marL="2743200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Char char="■"/>
              <a:defRPr>
                <a:solidFill>
                  <a:srgbClr val="FFFFFF"/>
                </a:solidFill>
              </a:defRPr>
            </a:lvl6pPr>
            <a:lvl7pPr marL="3200400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Char char="●"/>
              <a:defRPr>
                <a:solidFill>
                  <a:srgbClr val="FFFFFF"/>
                </a:solidFill>
              </a:defRPr>
            </a:lvl7pPr>
            <a:lvl8pPr marL="3657600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Char char="○"/>
              <a:defRPr>
                <a:solidFill>
                  <a:srgbClr val="FFFFFF"/>
                </a:solidFill>
              </a:defRPr>
            </a:lvl8pPr>
            <a:lvl9pPr marL="4114800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" name="Google Shape;43;p10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IABAACAAQAAgAEAAAAAAAAB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/igAAf0wAAACUAAD0UgAAEAAAACYAAAAIAAAAPLAAAP8fAAA="/>
              </a:ext>
            </a:extLst>
          </p:cNvSpPr>
          <p:nvPr>
            <p:ph type="sldNum" idx="12"/>
          </p:nvPr>
        </p:nvSpPr>
        <p:spPr>
          <a:noFill/>
          <a:ln>
            <a:noFill/>
          </a:ln>
        </p:spPr>
        <p:txBody>
          <a:bodyPr vert="horz" wrap="square" lIns="243840" tIns="243840" rIns="243840" bIns="243840" numCol="1" spcCol="215900" anchor="ctr">
            <a:prstTxWarp prst="textNoShape">
              <a:avLst/>
            </a:prstTxWarp>
          </a:bodyPr>
          <a:lstStyle>
            <a:lvl1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gb"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5pPr>
            <a:lvl6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6pPr>
            <a:lvl7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7pPr>
            <a:lvl8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8pPr>
            <a:lvl9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9pPr>
          </a:lstStyle>
          <a:p>
            <a:fld id="{2BFD1231-7FC6-A8E4-8845-89B15C0B7EDC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;p1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IABAACAAQAAgAEAAAAAAAAB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dBQAAZkUAAIdnAABTTwAAEAAAACYAAAAIAAAAvbAAAP8fAAA="/>
              </a:ext>
            </a:extLst>
          </p:cNvSpPr>
          <p:nvPr>
            <p:ph idx="1"/>
          </p:nvPr>
        </p:nvSpPr>
        <p:spPr>
          <a:xfrm>
            <a:off x="831215" y="11281410"/>
            <a:ext cx="15998190" cy="1613535"/>
          </a:xfrm>
          <a:noFill/>
          <a:ln>
            <a:noFill/>
          </a:ln>
        </p:spPr>
        <p:txBody>
          <a:bodyPr vert="horz" wrap="square" lIns="243840" tIns="243840" rIns="243840" bIns="243840" numCol="1" spcCol="215900" anchor="ctr">
            <a:prstTxWarp prst="textNoShape">
              <a:avLst/>
            </a:prstTxWarp>
          </a:bodyPr>
          <a:lstStyle>
            <a:lvl1pPr marL="4572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1pPr>
          </a:lstStyle>
          <a:p>
            <a:endParaRPr/>
          </a:p>
        </p:txBody>
      </p:sp>
      <p:sp>
        <p:nvSpPr>
          <p:cNvPr id="3" name="Google Shape;46;p1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IABAACAAQAAgAEAAAAAAAAB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Ya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/igAAf0wAAACUAAD0UgAAEAAAACYAAAAIAAAAPLAAAP8fAAA="/>
              </a:ext>
            </a:extLst>
          </p:cNvSpPr>
          <p:nvPr>
            <p:ph type="sldNum" idx="12"/>
          </p:nvPr>
        </p:nvSpPr>
        <p:spPr>
          <a:noFill/>
          <a:ln>
            <a:noFill/>
          </a:ln>
        </p:spPr>
        <p:txBody>
          <a:bodyPr vert="horz" wrap="square" lIns="243840" tIns="243840" rIns="243840" bIns="243840" numCol="1" spcCol="215900" anchor="ctr">
            <a:prstTxWarp prst="textNoShape">
              <a:avLst/>
            </a:prstTxWarp>
          </a:bodyPr>
          <a:lstStyle>
            <a:lvl1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gb"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5pPr>
            <a:lvl6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6pPr>
            <a:lvl7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7pPr>
            <a:lvl8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8pPr>
            <a:lvl9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9pPr>
          </a:lstStyle>
          <a:p>
            <a:fld id="{2BFD0583-CDC6-A8F3-8845-3BA64B0B7E6E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213E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;p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IABAACAAQAAgAE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dBQAATQcAAOeQAACyEAAAEAAAACYAAAAIAAAAvb8AAP8fAAA="/>
              </a:ext>
            </a:extLst>
          </p:cNvSpPr>
          <p:nvPr>
            <p:ph type="title"/>
          </p:nvPr>
        </p:nvSpPr>
        <p:spPr>
          <a:xfrm>
            <a:off x="831215" y="1186815"/>
            <a:ext cx="22724110" cy="1527175"/>
          </a:xfrm>
          <a:prstGeom prst="rect">
            <a:avLst/>
          </a:prstGeom>
          <a:noFill/>
          <a:ln>
            <a:noFill/>
          </a:ln>
        </p:spPr>
        <p:txBody>
          <a:bodyPr vert="horz" wrap="square" lIns="243840" tIns="243840" rIns="243840" bIns="243840" numCol="1" spcCol="215900" anchor="t">
            <a:prstTxWarp prst="textNoShape">
              <a:avLst/>
            </a:prstTxWarp>
          </a:bodyPr>
          <a:lstStyle>
            <a:lvl1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500" b="0" i="0" u="none" strike="noStrike">
                <a:solidFill>
                  <a:srgbClr val="FFFFFF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500" b="0" i="0" u="none" strike="noStrike">
                <a:solidFill>
                  <a:srgbClr val="FFFFFF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500" b="0" i="0" u="none" strike="noStrike">
                <a:solidFill>
                  <a:srgbClr val="FFFFFF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500" b="0" i="0" u="none" strike="noStrike">
                <a:solidFill>
                  <a:srgbClr val="FFFFFF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500" b="0" i="0" u="none" strike="noStrike">
                <a:solidFill>
                  <a:srgbClr val="FFFFFF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5pPr>
            <a:lvl6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500" b="0" i="0" u="none" strike="noStrike">
                <a:solidFill>
                  <a:srgbClr val="FFFFFF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6pPr>
            <a:lvl7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500" b="0" i="0" u="none" strike="noStrike">
                <a:solidFill>
                  <a:srgbClr val="FFFFFF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7pPr>
            <a:lvl8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500" b="0" i="0" u="none" strike="noStrike">
                <a:solidFill>
                  <a:srgbClr val="FFFFFF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8pPr>
            <a:lvl9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500" b="0" i="0" u="none" strike="noStrike">
                <a:solidFill>
                  <a:srgbClr val="FFFFFF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9pPr>
          </a:lstStyle>
          <a:p>
            <a:endParaRPr/>
          </a:p>
        </p:txBody>
      </p:sp>
      <p:sp>
        <p:nvSpPr>
          <p:cNvPr id="3" name="Google Shape;7;p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IABAACAAQAAgAE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dBQAA6BIAAOeQAADzSgAAEAAAACYAAAAIAAAAvb8AAP8fAAA="/>
              </a:ext>
            </a:extLst>
          </p:cNvSpPr>
          <p:nvPr>
            <p:ph type="body" idx="1"/>
          </p:nvPr>
        </p:nvSpPr>
        <p:spPr>
          <a:xfrm>
            <a:off x="831215" y="3073400"/>
            <a:ext cx="22724110" cy="9110345"/>
          </a:xfrm>
          <a:prstGeom prst="rect">
            <a:avLst/>
          </a:prstGeom>
          <a:noFill/>
          <a:ln>
            <a:noFill/>
          </a:ln>
        </p:spPr>
        <p:txBody>
          <a:bodyPr vert="horz" wrap="square" lIns="243840" tIns="243840" rIns="243840" bIns="243840" numCol="1" spcCol="215900" anchor="t">
            <a:prstTxWarp prst="textNoShape">
              <a:avLst/>
            </a:prstTxWarp>
          </a:bodyPr>
          <a:lstStyle>
            <a:lvl1pPr marL="457200" marR="0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4800"/>
              <a:buFont typeface="Arial" pitchFamily="2" charset="0"/>
              <a:buChar char="●"/>
              <a:defRPr sz="48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914400" marR="0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3700"/>
              <a:buFont typeface="Arial" pitchFamily="2" charset="0"/>
              <a:buChar char="○"/>
              <a:defRPr sz="3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1371600" marR="0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3700"/>
              <a:buFont typeface="Arial" pitchFamily="2" charset="0"/>
              <a:buChar char="■"/>
              <a:defRPr sz="3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1828800" marR="0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3700"/>
              <a:buFont typeface="Arial" pitchFamily="2" charset="0"/>
              <a:buChar char="●"/>
              <a:defRPr sz="3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2286000" marR="0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3700"/>
              <a:buFont typeface="Arial" pitchFamily="2" charset="0"/>
              <a:buChar char="○"/>
              <a:defRPr sz="3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5pPr>
            <a:lvl6pPr marL="2743200" marR="0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3700"/>
              <a:buFont typeface="Arial" pitchFamily="2" charset="0"/>
              <a:buChar char="■"/>
              <a:defRPr sz="3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6pPr>
            <a:lvl7pPr marL="3200400" marR="0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3700"/>
              <a:buFont typeface="Arial" pitchFamily="2" charset="0"/>
              <a:buChar char="●"/>
              <a:defRPr sz="3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7pPr>
            <a:lvl8pPr marL="3657600" marR="0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3700"/>
              <a:buFont typeface="Arial" pitchFamily="2" charset="0"/>
              <a:buChar char="○"/>
              <a:defRPr sz="3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8pPr>
            <a:lvl9pPr marL="4114800" marR="0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3700"/>
              <a:buFont typeface="Arial" pitchFamily="2" charset="0"/>
              <a:buChar char="■"/>
              <a:defRPr sz="3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9pPr>
          </a:lstStyle>
          <a:p>
            <a:endParaRPr/>
          </a:p>
        </p:txBody>
      </p:sp>
      <p:sp>
        <p:nvSpPr>
          <p:cNvPr id="4" name="Google Shape;8;p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NJ0XYhMAAAAlAAAAZAAAAA0AAAAAgAEAAIABAACAAQAAgAEAAAAAAAAB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/igAAf0wAAACUAAD0UgAAEAAAACYAAAAIAAAAvb8AAP8fAAA="/>
              </a:ext>
            </a:extLst>
          </p:cNvSpPr>
          <p:nvPr>
            <p:ph type="sldNum" idx="12"/>
          </p:nvPr>
        </p:nvSpPr>
        <p:spPr>
          <a:xfrm>
            <a:off x="22595205" y="12435205"/>
            <a:ext cx="1463675" cy="1049655"/>
          </a:xfrm>
          <a:prstGeom prst="rect">
            <a:avLst/>
          </a:prstGeom>
          <a:noFill/>
          <a:ln>
            <a:noFill/>
          </a:ln>
        </p:spPr>
        <p:txBody>
          <a:bodyPr vert="horz" wrap="square" lIns="243840" tIns="243840" rIns="243840" bIns="243840" numCol="1" spcCol="215900" anchor="ctr">
            <a:prstTxWarp prst="textNoShape">
              <a:avLst/>
            </a:prstTxWarp>
          </a:bodyPr>
          <a:lstStyle>
            <a:lvl1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5pPr>
            <a:lvl6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6pPr>
            <a:lvl7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7pPr>
            <a:lvl8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8pPr>
            <a:lvl9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 strike="noStrike">
                <a:solidFill>
                  <a:srgbClr val="ADADAD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lvl9pPr>
          </a:lstStyle>
          <a:p>
            <a:fld id="{2BFD4C6F-21C6-A8BA-8845-D7EF020B7E82}" type="slidenum">
              <a:rPr lang="en-gb"/>
              <a:t>‹#›</a:t>
            </a:fld>
            <a:endParaRPr lang="en-gb"/>
          </a:p>
        </p:txBody>
      </p:sp>
      <p:pic>
        <p:nvPicPr>
          <p:cNvPr id="5" name="Google Shape;9;p2"/>
          <p:cNvPicPr>
            <a:extLst>
              <a:ext uri="smNativeData">
                <pr:smNativeData xmlns="" xmlns:p14="http://schemas.microsoft.com/office/powerpoint/2010/main" xmlns:pr="smNativeData" val="SMDATA_15_NJ0XYhMAAAAlAAAAEQAAAA0AAAAAkAAAAEgAAACQAAAASA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AcAAAA4AAAAAAAAAAAAAAAAAAAA////AAAAAAAAAAAABAAAAAAAAAAE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AJaIBSEhIQEAAAAAAAAAAAAAAAAAAAAAAAAAAAAAAAAAAAAAAAAAAP///wJ/f38AMDAwA8zMzADAwP8Af39/AAAAAAAAAAAAAAAAAP///wAAAAAAIQAAABgAAAAUAAAA/4UAANtFAABckAAASU8AABAAAAAmAAAACAAAAP//////////"/>
              </a:ext>
            </a:extLst>
          </p:cNvPicPr>
          <p:nvPr/>
        </p:nvPicPr>
        <p:blipFill>
          <a:blip r:embed="rId15"/>
          <a:srcRect l="40" r="40"/>
          <a:stretch>
            <a:fillRect/>
          </a:stretch>
        </p:blipFill>
        <p:spPr>
          <a:xfrm>
            <a:off x="21782405" y="11355705"/>
            <a:ext cx="1684655" cy="153289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Google Shape;10;p2"/>
          <p:cNvPicPr>
            <a:extLst>
              <a:ext uri="smNativeData">
                <pr:smNativeData xmlns="" xmlns:p14="http://schemas.microsoft.com/office/powerpoint/2010/main" xmlns:pr="smNativeData" val="SMDATA_15_NJ0XYhMAAAAlAAAAEQAAAA0AAAAAkAAAAEgAAACQAAAASA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AcAAAA4AAAAAAAAAAAAAAAAAAAA////AAAAAAAAAAAAqiAAAAAAAAAAAAAAbg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AJaIBSEhIQEAAAAAAAAAAAAAAAAAAAAAAAAAAAAAAAAAAAAAAAAAAP///wJ/f38AMDAwA8zMzADAwP8Af39/AAAAAAAAAAAAAAAAAP///wAAAAAAIQAAABgAAAAUAAAAAAAAAAv///8uBgAAYFQAABAAAAAmAAAACAAAAP//////////"/>
              </a:ext>
            </a:extLst>
          </p:cNvPicPr>
          <p:nvPr/>
        </p:nvPicPr>
        <p:blipFill>
          <a:blip r:embed="rId16"/>
          <a:srcRect l="83620" b="1100"/>
          <a:stretch>
            <a:fillRect/>
          </a:stretch>
        </p:blipFill>
        <p:spPr>
          <a:xfrm>
            <a:off x="0" y="-155575"/>
            <a:ext cx="1004570" cy="138715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Google Shape;11;p2"/>
          <p:cNvPicPr>
            <a:extLst>
              <a:ext uri="smNativeData">
                <pr:smNativeData xmlns="" xmlns:p14="http://schemas.microsoft.com/office/powerpoint/2010/main" xmlns:pr="smNativeData" val="SMDATA_15_NJ0XYhMAAAAlAAAAEQAAAA0AAAAAkAAAAEgAAACQAAAASA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AcAAAA4AAAAAAAAAAAAAAAAAAAA////AAAAAAAAAAAAAAAAAP4AAACMFQAA/g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AJaIBSEhIQEAAAAAAAAAAAAAAAAAAAAAAAAAAAAAAAAAAAAAAAAAAP///wJ/f38AMDAwA8zMzADAwP8Af39/AAAAAAAAAAAAAAAAAP///wAAAAAAIQAAABgAAAAUAAAAXpEAAAAAAAAElgAAYFQAABAAAAAmAAAACAAAAP//////////"/>
              </a:ext>
            </a:extLst>
          </p:cNvPicPr>
          <p:nvPr/>
        </p:nvPicPr>
        <p:blipFill>
          <a:blip r:embed="rId17"/>
          <a:srcRect t="2540" r="55160" b="2540"/>
          <a:stretch>
            <a:fillRect/>
          </a:stretch>
        </p:blipFill>
        <p:spPr>
          <a:xfrm>
            <a:off x="23630890" y="0"/>
            <a:ext cx="755650" cy="137160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400" b="0" i="0" u="none" strike="noStrike" kern="1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1pPr>
      <a:lvl2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400" b="0" i="0" u="none" strike="noStrike" kern="1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2pPr>
      <a:lvl3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400" b="0" i="0" u="none" strike="noStrike" kern="1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3pPr>
      <a:lvl4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400" b="0" i="0" u="none" strike="noStrike" kern="1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4pPr>
      <a:lvl5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400" b="0" i="0" u="none" strike="noStrike" kern="1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5pPr>
      <a:lvl6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400" b="0" i="0" u="none" strike="noStrike" kern="1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6pPr>
      <a:lvl7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400" b="0" i="0" u="none" strike="noStrike" kern="1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7pPr>
      <a:lvl8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400" b="0" i="0" u="none" strike="noStrike" kern="1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8pPr>
      <a:lvl9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400" b="0" i="0" u="none" strike="noStrike" kern="1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9pPr>
    </p:titleStyle>
    <p:body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400" b="0" i="0" u="none" strike="noStrike" kern="1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1pPr>
      <a:lvl2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400" b="0" i="0" u="none" strike="noStrike" kern="1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2pPr>
      <a:lvl3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400" b="0" i="0" u="none" strike="noStrike" kern="1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3pPr>
      <a:lvl4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400" b="0" i="0" u="none" strike="noStrike" kern="1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4pPr>
      <a:lvl5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400" b="0" i="0" u="none" strike="noStrike" kern="1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5pPr>
      <a:lvl6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400" b="0" i="0" u="none" strike="noStrike" kern="1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6pPr>
      <a:lvl7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400" b="0" i="0" u="none" strike="noStrike" kern="1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7pPr>
      <a:lvl8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400" b="0" i="0" u="none" strike="noStrike" kern="1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8pPr>
      <a:lvl9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400" b="0" i="0" u="none" strike="noStrike" kern="1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9pPr>
    </p:bodyStyle>
    <p:other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400" b="0" i="0" u="none" strike="noStrike" kern="1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1pPr>
      <a:lvl2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400" b="0" i="0" u="none" strike="noStrike" kern="1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2pPr>
      <a:lvl3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400" b="0" i="0" u="none" strike="noStrike" kern="1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3pPr>
      <a:lvl4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400" b="0" i="0" u="none" strike="noStrike" kern="1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4pPr>
      <a:lvl5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400" b="0" i="0" u="none" strike="noStrike" kern="1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5pPr>
      <a:lvl6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400" b="0" i="0" u="none" strike="noStrike" kern="1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6pPr>
      <a:lvl7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400" b="0" i="0" u="none" strike="noStrike" kern="1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7pPr>
      <a:lvl8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400" b="0" i="0" u="none" strike="noStrike" kern="1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8pPr>
      <a:lvl9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400" b="0" i="0" u="none" strike="noStrike" kern="1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8;g1171a11b35a_0_0"/>
          <p:cNvPicPr>
            <a:extLst>
              <a:ext uri="smNativeData">
                <pr:smNativeData xmlns="" xmlns:p14="http://schemas.microsoft.com/office/powerpoint/2010/main" xmlns:pr="smNativeData" val="SMDATA_15_NJ0XYhMAAAAlAAAAEQAAAA0AAAAAkAAAAEgAAACQAAAASA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AcAAAA4AAAAAAAAAAAAAAAAAAAA////AAAAAAAAAAAABAAAAAAAAAAE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AJaIBSEhIQEAAAAAAAAAAAAAAAAAAAAAAAAAAAAAAAAAAAAAAAAAAP///wJ/f38AMDAwA8zMzADAwP8Af39/AAAAAAAAAAAAAAAAAP///wAAAAAAIQAAABgAAAAUAAAAiTYAAJIXAAB8XwAAzjwAABAAAAAmAAAACAAAAP//////////"/>
              </a:ext>
            </a:extLst>
          </p:cNvPicPr>
          <p:nvPr/>
        </p:nvPicPr>
        <p:blipFill>
          <a:blip r:embed="rId3"/>
          <a:srcRect l="40" r="40"/>
          <a:stretch>
            <a:fillRect/>
          </a:stretch>
        </p:blipFill>
        <p:spPr>
          <a:xfrm>
            <a:off x="8865235" y="3831590"/>
            <a:ext cx="6656705" cy="60528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Google Shape;69;g1171a11b35a_0_0"/>
          <p:cNvSpPr>
            <a:extLst>
              <a:ext uri="smNativeData">
                <pr:smNativeData xmlns="" xmlns:p14="http://schemas.microsoft.com/office/powerpoint/2010/main" xmlns:pr="smNativeData" val="SMDATA_13_NJ0XYhMAAAAlAAAAZAAAAA0AAAAAkAAAAJAAAACQAAAAkAAAAAAAAAABAAAAAAAAAAEAAABQAAAAAAAAAAAA4D8AAAAAAADgPwAAAAAAAOA/AAAAAAAA4D8AAAAAAADgPwAAAAAAAOA/AAAAAAAA4D8AAAAAAADgPwAAAAAAAOA/AAAAAAAA4D8CAAAAjAAAAAEAAAAAAAAAIT4/ACEhIQgAAAAAAAAAAAAAAAAAAAAAAAAAAAAAAAAAAAAAeAAAAAEAAABAAAAAAAAAAAAAAABaAAAAAAAAAAAAAAAAAAAAAAAAAAAAAAAAAAAAAAAAAAAAAAAAAAAAAAAAAAAAAAAAAAAAAAAAAAAAAAAAAAAAAAAAAAAAAAAAAAAAFAAAADwAAAABAAAAAAAAADAwMAAPAAAAAQAAACMAAAAjAAAAIwAAAB4AAAAAAAAASwAAAEsAAAAAAAAASwAAAEs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NX51s8MAAAAEAAAAAAAAAAAAAAAAAAAAAAAAAAeAAAAaAAAAAAAAAAAAAAAAAAAAAAAAAAAAAAAECcAABAnAAAAAAAAAAAAAAAAAAAAAAAAAAAAAAAAAAAAAAAAAAAAABQAAAAAAAAAwMD/AAAAAABkAAAAMgAAAAAAAABkAAAAAAAAAH9/fwAKAAAAHwAAAFQAAAAhPj8AISEhAQAAAAAAAAAAAAAAAAAAAAAAAAAAAAAAAAAAAAAAAAAAMDAwAH9/fwAwMDADzMzMAMDA/wB/f38AAAAAAAAAAAAAAAAAAAAAAAAAAAAhAAAAGAAAABQAAAA2hQAALUUAAPKQAAAhUAAAEAAAACYAAAAIAAAA//////////8="/>
              </a:ext>
            </a:extLst>
          </p:cNvSpPr>
          <p:nvPr/>
        </p:nvSpPr>
        <p:spPr>
          <a:xfrm>
            <a:off x="21654770" y="11245215"/>
            <a:ext cx="1907540" cy="1780540"/>
          </a:xfrm>
          <a:prstGeom prst="rect">
            <a:avLst/>
          </a:prstGeom>
          <a:solidFill>
            <a:srgbClr val="213E3F"/>
          </a:solidFill>
          <a:ln w="9525" cap="flat" cmpd="sng" algn="ctr">
            <a:solidFill>
              <a:srgbClr val="30303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91440" rIns="91440" bIns="91440" numCol="1" spcCol="215900" anchor="ctr"/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35;g1171a11b35a_0_101"/>
          <p:cNvGrpSpPr>
            <a:extLst>
              <a:ext uri="smNativeData">
                <pr:smNativeData xmlns="" xmlns:p14="http://schemas.microsoft.com/office/powerpoint/2010/main" xmlns:pr="smNativeData" val="SMDATA_7_NJ0XY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OgXAABGBQAAHH4AABpPAAAQAAAAJgAAAAgAAAD/////AAAAAA=="/>
              </a:ext>
            </a:extLst>
          </p:cNvGrpSpPr>
          <p:nvPr/>
        </p:nvGrpSpPr>
        <p:grpSpPr>
          <a:xfrm>
            <a:off x="3886200" y="857250"/>
            <a:ext cx="16614140" cy="12001500"/>
            <a:chOff x="3886200" y="857250"/>
            <a:chExt cx="16614140" cy="12001500"/>
          </a:xfrm>
        </p:grpSpPr>
        <p:pic>
          <p:nvPicPr>
            <p:cNvPr id="4" name="Google Shape;136;g1171a11b35a_0_101"/>
            <p:cNvPicPr>
              <a:extLst>
                <a:ext uri="smNativeData">
                  <pr:smNativeData xmlns="" xmlns:p14="http://schemas.microsoft.com/office/powerpoint/2010/main" xmlns:pr="smNativeData" val="SMDATA_15_NJ0XYhMAAAAlAAAAEQAAAA0AAAAAkAAAAEgAAACQAAAASAAAAAAAAAAAAAAAAAAAAAEAAABQAAAAOUVHcvkPuT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AcAAAA4AAAAAAAAAAAAAAAAAAAA////AAAAAAAAAAAAkBEAAB4DAADwBQAAAAAAAAAAAABkAAAAZAAAAAAAAAAjAAAABAAAAGUAAAAXAAAAFAAAAAAAAAAAAAAA/38AAP9/AAAAAAAACQAAAAQAAAAAAAAADAAAABAAAAAAAAAAAAAAAAAAAAAAAAAAHgAAAGgAAAAAAAAAAAAAAAAAAAAAAAAAAAAAABAnAAAQJwAAAAAAAAAAAAAAAAAAAAAAAAAAAAAAAAAAAAAAAAAAAAAUAAAAAAAAAMDA/wAAAAAAZAAAADIAAAAAAAAAZAAAAAAAAAB/f38ACgAAAB8AAABUAAAAAJaIBSEhIQEAAAAAAAAAAAAAAAAAAAAAAAAAAAAAAAAAAAAAAAAAAP///wJ/f38AMDAwA8zMzADAwP8Af39/AAAAAAAAAAAAAAAAAP///wAAAAAAIQAAABgAAAAUAAAA6BcAAEYFAADaRwAAGk8AAAAAAAAmAAAACAAAAP//////////"/>
                </a:ext>
              </a:extLst>
            </p:cNvPicPr>
            <p:nvPr/>
          </p:nvPicPr>
          <p:blipFill>
            <a:blip r:embed="rId3"/>
            <a:srcRect l="44960" t="7980" r="15200"/>
            <a:stretch>
              <a:fillRect/>
            </a:stretch>
          </p:blipFill>
          <p:spPr>
            <a:xfrm>
              <a:off x="3886200" y="857250"/>
              <a:ext cx="7793990" cy="12001500"/>
            </a:xfrm>
            <a:prstGeom prst="roundRect">
              <a:avLst>
                <a:gd name="adj" fmla="val 4895"/>
              </a:avLst>
            </a:prstGeom>
            <a:noFill/>
            <a:ln>
              <a:noFill/>
            </a:ln>
            <a:effectLst/>
          </p:spPr>
        </p:pic>
        <p:pic>
          <p:nvPicPr>
            <p:cNvPr id="3" name="Google Shape;137;g1171a11b35a_0_101"/>
            <p:cNvPicPr>
              <a:extLst>
                <a:ext uri="smNativeData">
                  <pr:smNativeData xmlns="" xmlns:p14="http://schemas.microsoft.com/office/powerpoint/2010/main" xmlns:pr="smNativeData" val="SMDATA_15_NJ0XYhMAAAAlAAAAEQAAAA0AAAAAkAAAAEgAAACQAAAASAAAAAAAAAAAAAAAAAAAAAEAAABQAAAAMZQT7Sqkv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AcAAAA4AAAAAAAAAAAAAAAAAAAA////AAAAAAAAAAAAzgMAAAAAAABvAQAAAAAAAAAAAABkAAAAZAAAAAAAAAAjAAAABAAAAGUAAAAXAAAAFAAAAAAAAAAAAAAA/38AAP9/AAAAAAAACQAAAAQAAAAAAAAADAAAABAAAAAAAAAAAAAAAAAAAAAAAAAAHgAAAGgAAAAAAAAAAAAAAAAAAAAAAAAAAAAAABAnAAAQJwAAAAAAAAAAAAAAAAAAAAAAAAAAAAAAAAAAAAAAAAAAAAAUAAAAAAAAAMDA/wAAAAAAZAAAADIAAAAAAAAAZAAAAAAAAAB/f38ACgAAAB8AAABUAAAAAJaIBSEhIQEAAAAAAAAAAAAAAAAAAAAAAAAAAAAAAAAAAAAAAAAAAP///wJ/f38AMDAwA8zMzADAwP8Af39/AAAAAAAAAAAAAAAAAP///wAAAAAAIQAAABgAAAAUAAAAKk4AAEYFAAAcfgAAGk8AAAAAAAAmAAAACAAAAP//////////"/>
                </a:ext>
              </a:extLst>
            </p:cNvPicPr>
            <p:nvPr/>
          </p:nvPicPr>
          <p:blipFill>
            <a:blip r:embed="rId4"/>
            <a:srcRect l="9740" r="3670"/>
            <a:stretch>
              <a:fillRect/>
            </a:stretch>
          </p:blipFill>
          <p:spPr>
            <a:xfrm>
              <a:off x="12706350" y="857250"/>
              <a:ext cx="7793990" cy="12001500"/>
            </a:xfrm>
            <a:prstGeom prst="roundRect">
              <a:avLst>
                <a:gd name="adj" fmla="val 5594"/>
              </a:avLst>
            </a:prstGeom>
            <a:noFill/>
            <a:ln>
              <a:noFill/>
            </a:ln>
            <a:effectLst/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49;g1171a11b35a_0_113"/>
          <p:cNvPicPr>
            <a:extLst>
              <a:ext uri="smNativeData">
                <pr:smNativeData xmlns="" xmlns:p14="http://schemas.microsoft.com/office/powerpoint/2010/main" xmlns:pr="smNativeData" val="SMDATA_15_NJ0XYhMAAAAlAAAAEQAAAA0AAAAAkAAAAEgAAACQAAAASAAAAAAAAAAAAAAAAAAAAAEAAABQAAAA2qz6XG3Frj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AcAAAA4AAAAAAAAAAAAAAAAAAAA////AAAAAAAAAAAAAAAAAAAAAAAAAAAAAAAAAAAAAABkAAAAZAAAAAAAAAAjAAAABAAAAGUAAAAXAAAAFAAAAAAAAAAAAAAA/38AAP9/AAAAAAAACQAAAAQAAAAAAAAADAAAABAAAAAAAAAAAAAAAAAAAAAAAAAAHgAAAGgAAAAAAAAAAAAAAAAAAAAAAAAAAAAAABAnAAAQJwAAAAAAAAAAAAAAAAAAAAAAAAAAAAAAAAAAAAAAAAAAAAAUAAAAAAAAAMDA/wAAAAAAZAAAADIAAAAAAAAAZAAAAAAAAAB/f38ACgAAAB8AAABUAAAAAJaIBSEhIQEAAAAAAAAAAAAAAAAAAAAAAAAAAAAAAAAAAAAAAAAAAP///wJ/f38AMDAwA8zMzADAwP8Af39/AAAAAAAAAAAAAAAAAP///wAAAAAAIQAAABgAAAAUAAAATRoAAKkFAAC3ewAAuE4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275455" y="920115"/>
            <a:ext cx="15835630" cy="11876405"/>
          </a:xfrm>
          <a:prstGeom prst="roundRect">
            <a:avLst>
              <a:gd name="adj" fmla="val 3005"/>
            </a:avLst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4;g1171a11b35a_0_107"/>
          <p:cNvSpPr>
            <a:extLst>
              <a:ext uri="smNativeData">
                <pr:smNativeData xmlns="" xmlns:p14="http://schemas.microsoft.com/office/powerpoint/2010/main" xmlns:pr="smNativeData" val="SMDATA_13_NJ0XYhMAAAAlAAAAZAAAAE0AAAAAgAEAAMAAAACAAQAAwA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C4AaQAMAAAAEAAAAAAAAAAAAAAAAAAAAAAAAAAeAAAAaAAAAAAAAAAAAAAAAAAAAAAAAAAAAAAAECcAABAnAAAAAAAAAAAAAAAAAAAAAAAAAAAAAAAAAAAAAAAAAAAAABQAAAAAAAAAwMD/AAAAAABkAAAAMgAAAAAAAABkAAAAAAAAAH9/fwAKAAAAHwAAAFQAAAAAlogFISEhAQAAAAAAAAAAAAAAAAAAAAAAAAAAAAAAAAAAAAAAAAAA////An9/fwAwMDADzMzMAMDA/wB/f38AAAAAAAAAAAAAAAAAAAAAAAAAAAAhAAAAGAAAABQAAABkBwAA7AUAABuGAAB0TgAAECAAACYAAAAIAAAA//////////8="/>
              </a:ext>
            </a:extLst>
          </p:cNvSpPr>
          <p:nvPr/>
        </p:nvSpPr>
        <p:spPr>
          <a:xfrm>
            <a:off x="1201420" y="962660"/>
            <a:ext cx="20598765" cy="117906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243840" tIns="121920" rIns="243840" bIns="121920" numCol="1" spcCol="215900" anchor="t"/>
          <a:lstStyle/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 u="sng" dirty="0" smtClean="0">
                <a:solidFill>
                  <a:srgbClr val="FFFFFF"/>
                </a:solidFill>
                <a:latin typeface="Poppins SemiBold" charset="0"/>
                <a:ea typeface="Poppins SemiBold" charset="0"/>
                <a:cs typeface="Poppins SemiBold" charset="0"/>
              </a:rPr>
              <a:t>Initiated in 2022</a:t>
            </a:r>
            <a:endParaRPr lang="en-gb" sz="7200" u="sng" dirty="0">
              <a:solidFill>
                <a:srgbClr val="FFFFFF"/>
              </a:solidFill>
              <a:latin typeface="Poppins SemiBold" charset="0"/>
              <a:ea typeface="Poppins SemiBold" charset="0"/>
              <a:cs typeface="Poppins SemiBold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GB" sz="6000" dirty="0">
              <a:solidFill>
                <a:srgbClr val="FFFFFF"/>
              </a:solidFill>
              <a:latin typeface="Poppins SemiBold" charset="0"/>
              <a:ea typeface="Poppins SemiBold" charset="0"/>
              <a:cs typeface="Poppins SemiBold" charset="0"/>
            </a:endParaRPr>
          </a:p>
          <a:p>
            <a:r>
              <a:rPr lang="en-GB" sz="7200" dirty="0">
                <a:solidFill>
                  <a:srgbClr val="FFFFFF"/>
                </a:solidFill>
                <a:latin typeface="Poppins SemiBold" charset="0"/>
                <a:ea typeface="Poppins SemiBold" charset="0"/>
                <a:cs typeface="Poppins SemiBold" charset="0"/>
              </a:rPr>
              <a:t>Two’s Company </a:t>
            </a:r>
            <a:r>
              <a:rPr lang="en-US" sz="7200" dirty="0" smtClean="0">
                <a:solidFill>
                  <a:srgbClr val="C4D5D0"/>
                </a:solidFill>
                <a:latin typeface="Poppins SemiBold" charset="0"/>
                <a:ea typeface="Poppins SemiBold" charset="0"/>
                <a:cs typeface="Poppins SemiBold" charset="0"/>
              </a:rPr>
              <a:t>with Linking Lives</a:t>
            </a:r>
            <a:endParaRPr sz="7200" dirty="0">
              <a:solidFill>
                <a:srgbClr val="FFFFFF"/>
              </a:solidFill>
              <a:latin typeface="Poppins SemiBold" charset="0"/>
              <a:ea typeface="Poppins SemiBold" charset="0"/>
              <a:cs typeface="Poppins SemiBold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GB" sz="7200" dirty="0">
              <a:solidFill>
                <a:srgbClr val="FFFFFF"/>
              </a:solidFill>
              <a:latin typeface="Poppins" charset="0"/>
              <a:ea typeface="Poppins" charset="0"/>
              <a:cs typeface="Poppins" charset="0"/>
            </a:endParaRPr>
          </a:p>
          <a:p>
            <a:r>
              <a:rPr lang="en-GB" sz="7200" dirty="0">
                <a:solidFill>
                  <a:srgbClr val="FFFFFF"/>
                </a:solidFill>
                <a:latin typeface="Poppins SemiBold" charset="0"/>
                <a:ea typeface="Poppins SemiBold" charset="0"/>
                <a:cs typeface="Poppins SemiBold" charset="0"/>
              </a:rPr>
              <a:t>Ukrainian </a:t>
            </a:r>
            <a:r>
              <a:rPr lang="en-GB" sz="7200" dirty="0" smtClean="0">
                <a:solidFill>
                  <a:srgbClr val="FFFFFF"/>
                </a:solidFill>
                <a:latin typeface="Poppins SemiBold" charset="0"/>
                <a:ea typeface="Poppins SemiBold" charset="0"/>
                <a:cs typeface="Poppins SemiBold" charset="0"/>
              </a:rPr>
              <a:t>refugee support</a:t>
            </a:r>
          </a:p>
          <a:p>
            <a:endParaRPr lang="en-GB" sz="7200" dirty="0">
              <a:solidFill>
                <a:srgbClr val="FFFFFF"/>
              </a:solidFill>
              <a:latin typeface="Poppins SemiBold" charset="0"/>
              <a:ea typeface="Poppins SemiBold" charset="0"/>
              <a:cs typeface="Poppins SemiBold" charset="0"/>
            </a:endParaRPr>
          </a:p>
          <a:p>
            <a:r>
              <a:rPr lang="en-GB" sz="7200" dirty="0" smtClean="0">
                <a:solidFill>
                  <a:srgbClr val="FFFFFF"/>
                </a:solidFill>
                <a:latin typeface="Poppins SemiBold" charset="0"/>
                <a:ea typeface="Poppins SemiBold" charset="0"/>
                <a:cs typeface="Poppins SemiBold" charset="0"/>
              </a:rPr>
              <a:t>“Hope on the Move” food van</a:t>
            </a:r>
            <a:endParaRPr lang="en-GB" sz="7200" dirty="0" smtClean="0">
              <a:solidFill>
                <a:srgbClr val="FFFFFF"/>
              </a:solidFill>
              <a:latin typeface="Poppins SemiBold" charset="0"/>
              <a:ea typeface="Poppins SemiBold" charset="0"/>
              <a:cs typeface="Poppins SemiBold" charset="0"/>
            </a:endParaRPr>
          </a:p>
          <a:p>
            <a:endParaRPr lang="en-GB" sz="7200" dirty="0">
              <a:solidFill>
                <a:srgbClr val="FFFFFF"/>
              </a:solidFill>
              <a:latin typeface="Poppins SemiBold" charset="0"/>
              <a:ea typeface="Poppins SemiBold" charset="0"/>
              <a:cs typeface="Poppins SemiBold" charset="0"/>
            </a:endParaRPr>
          </a:p>
          <a:p>
            <a:r>
              <a:rPr lang="en-GB" sz="7200" dirty="0" smtClean="0">
                <a:solidFill>
                  <a:srgbClr val="FFFFFF"/>
                </a:solidFill>
                <a:latin typeface="Poppins SemiBold" charset="0"/>
                <a:ea typeface="Poppins SemiBold" charset="0"/>
                <a:cs typeface="Poppins SemiBold" charset="0"/>
              </a:rPr>
              <a:t>The Coffee Project </a:t>
            </a:r>
            <a:r>
              <a:rPr lang="en-US" sz="7200" dirty="0" smtClean="0">
                <a:solidFill>
                  <a:srgbClr val="C4D5D0"/>
                </a:solidFill>
                <a:latin typeface="Poppins SemiBold" charset="0"/>
                <a:ea typeface="Poppins SemiBold" charset="0"/>
                <a:cs typeface="Poppins SemiBold" charset="0"/>
              </a:rPr>
              <a:t>with </a:t>
            </a:r>
            <a:r>
              <a:rPr lang="en-US" sz="7200" dirty="0" err="1" smtClean="0">
                <a:solidFill>
                  <a:srgbClr val="C4D5D0"/>
                </a:solidFill>
                <a:latin typeface="Poppins SemiBold" charset="0"/>
                <a:ea typeface="Poppins SemiBold" charset="0"/>
                <a:cs typeface="Poppins SemiBold" charset="0"/>
              </a:rPr>
              <a:t>Stenhouse</a:t>
            </a:r>
            <a:r>
              <a:rPr lang="en-US" sz="7200" dirty="0" smtClean="0">
                <a:solidFill>
                  <a:srgbClr val="C4D5D0"/>
                </a:solidFill>
                <a:latin typeface="Poppins SemiBold" charset="0"/>
                <a:ea typeface="Poppins SemiBold" charset="0"/>
                <a:cs typeface="Poppins SemiBold" charset="0"/>
              </a:rPr>
              <a:t> Baptist Church, GDS Parish Church &amp; Junction 42</a:t>
            </a:r>
            <a:endParaRPr lang="en-US" sz="7200" dirty="0">
              <a:solidFill>
                <a:srgbClr val="FFFFFF"/>
              </a:solidFill>
              <a:latin typeface="Poppins SemiBold" charset="0"/>
              <a:ea typeface="Poppins SemiBold" charset="0"/>
              <a:cs typeface="Poppins SemiBold" charset="0"/>
            </a:endParaRPr>
          </a:p>
          <a:p>
            <a:endParaRPr lang="en-GB" sz="7200" dirty="0">
              <a:latin typeface="Poppins SemiBold" charset="0"/>
              <a:ea typeface="Poppins SemiBold" charset="0"/>
              <a:cs typeface="Poppins SemiBold" charset="0"/>
            </a:endParaRPr>
          </a:p>
          <a:p>
            <a:pPr lvl="0"/>
            <a:endParaRPr lang="en-GB" sz="7200" dirty="0">
              <a:latin typeface="Poppins SemiBold" charset="0"/>
              <a:ea typeface="Poppins SemiBold" charset="0"/>
              <a:cs typeface="Poppins SemiBold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endParaRPr sz="4500" dirty="0">
              <a:solidFill>
                <a:srgbClr val="2F2F2F"/>
              </a:solidFill>
              <a:latin typeface="Poppins" charset="0"/>
              <a:ea typeface="Poppins" charset="0"/>
              <a:cs typeface="Poppins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2FA92-10E6-CE9C-5990-110074204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1DA733-99EE-3DE5-16C7-9362478F09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56116"/>
            <a:ext cx="24387175" cy="18290383"/>
          </a:xfrm>
        </p:spPr>
      </p:pic>
    </p:spTree>
    <p:extLst>
      <p:ext uri="{BB962C8B-B14F-4D97-AF65-F5344CB8AC3E}">
        <p14:creationId xmlns:p14="http://schemas.microsoft.com/office/powerpoint/2010/main" val="592685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947" y="2110170"/>
            <a:ext cx="15998904" cy="869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13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4;g1171a11b35a_0_107"/>
          <p:cNvSpPr>
            <a:extLst>
              <a:ext uri="smNativeData">
                <pr:smNativeData xmlns="" xmlns:p14="http://schemas.microsoft.com/office/powerpoint/2010/main" xmlns:pr="smNativeData" val="SMDATA_13_NJ0XYhMAAAAlAAAAZAAAAE0AAAAAgAEAAMAAAACAAQAAwA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C4AaQAMAAAAEAAAAAAAAAAAAAAAAAAAAAAAAAAeAAAAaAAAAAAAAAAAAAAAAAAAAAAAAAAAAAAAECcAABAnAAAAAAAAAAAAAAAAAAAAAAAAAAAAAAAAAAAAAAAAAAAAABQAAAAAAAAAwMD/AAAAAABkAAAAMgAAAAAAAABkAAAAAAAAAH9/fwAKAAAAHwAAAFQAAAAAlogFISEhAQAAAAAAAAAAAAAAAAAAAAAAAAAAAAAAAAAAAAAAAAAA////An9/fwAwMDADzMzMAMDA/wB/f38AAAAAAAAAAAAAAAAAAAAAAAAAAAAhAAAAGAAAABQAAABkBwAA7AUAABuGAAB0TgAAECAAACYAAAAIAAAA//////////8="/>
              </a:ext>
            </a:extLst>
          </p:cNvSpPr>
          <p:nvPr/>
        </p:nvSpPr>
        <p:spPr>
          <a:xfrm>
            <a:off x="1201420" y="962660"/>
            <a:ext cx="20598765" cy="117906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243840" tIns="121920" rIns="243840" bIns="121920" numCol="1" spcCol="215900" anchor="t"/>
          <a:lstStyle/>
          <a:p>
            <a:r>
              <a:rPr lang="en-gb" sz="7200" u="sng" dirty="0" smtClean="0">
                <a:solidFill>
                  <a:srgbClr val="FFFFFF"/>
                </a:solidFill>
                <a:latin typeface="Poppins SemiBold" charset="0"/>
                <a:ea typeface="Poppins SemiBold" charset="0"/>
                <a:cs typeface="Poppins SemiBold" charset="0"/>
              </a:rPr>
              <a:t>Launching in 2023</a:t>
            </a:r>
            <a:endParaRPr lang="en-gb" sz="7200" u="sng" dirty="0">
              <a:solidFill>
                <a:srgbClr val="FFFFFF"/>
              </a:solidFill>
              <a:latin typeface="Poppins SemiBold" charset="0"/>
              <a:ea typeface="Poppins SemiBold" charset="0"/>
              <a:cs typeface="Poppins SemiBold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GB" sz="7200" dirty="0">
              <a:solidFill>
                <a:srgbClr val="C4D5D0"/>
              </a:solidFill>
              <a:latin typeface="Poppins SemiBold" charset="0"/>
              <a:ea typeface="Poppins SemiBold" charset="0"/>
              <a:cs typeface="Poppins SemiBold" charset="0"/>
            </a:endParaRPr>
          </a:p>
          <a:p>
            <a:pPr lvl="0">
              <a:defRPr/>
            </a:pPr>
            <a:r>
              <a:rPr lang="en-gb" sz="7200" dirty="0">
                <a:solidFill>
                  <a:srgbClr val="FFFFFF"/>
                </a:solidFill>
                <a:latin typeface="Poppins SemiBold" charset="0"/>
                <a:ea typeface="Poppins SemiBold" charset="0"/>
                <a:cs typeface="Poppins SemiBold" charset="0"/>
              </a:rPr>
              <a:t>Community </a:t>
            </a:r>
            <a:r>
              <a:rPr lang="en-gb" sz="7200" dirty="0" smtClean="0">
                <a:solidFill>
                  <a:srgbClr val="FFFFFF"/>
                </a:solidFill>
                <a:latin typeface="Poppins SemiBold" charset="0"/>
                <a:ea typeface="Poppins SemiBold" charset="0"/>
                <a:cs typeface="Poppins SemiBold" charset="0"/>
              </a:rPr>
              <a:t>Catalyst </a:t>
            </a:r>
            <a:r>
              <a:rPr lang="en-US" sz="7200" dirty="0" smtClean="0">
                <a:solidFill>
                  <a:srgbClr val="C4D5D0"/>
                </a:solidFill>
                <a:latin typeface="Poppins SemiBold" charset="0"/>
                <a:ea typeface="Poppins SemiBold" charset="0"/>
                <a:cs typeface="Poppins SemiBold" charset="0"/>
              </a:rPr>
              <a:t>prayer meetings</a:t>
            </a:r>
            <a:endParaRPr lang="en-gb" sz="7200" dirty="0">
              <a:solidFill>
                <a:srgbClr val="C4D5D0"/>
              </a:solidFill>
              <a:latin typeface="Poppins SemiBold" charset="0"/>
              <a:ea typeface="Poppins SemiBold" charset="0"/>
              <a:cs typeface="Poppins SemiBold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7200" dirty="0">
              <a:solidFill>
                <a:srgbClr val="FFFFFF"/>
              </a:solidFill>
              <a:latin typeface="Poppins SemiBold" charset="0"/>
              <a:ea typeface="Poppins SemiBold" charset="0"/>
              <a:cs typeface="Poppins SemiBold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200" dirty="0">
                <a:solidFill>
                  <a:srgbClr val="FFFFFF"/>
                </a:solidFill>
                <a:latin typeface="Poppins SemiBold" charset="0"/>
                <a:ea typeface="Poppins SemiBold" charset="0"/>
                <a:cs typeface="Poppins SemiBold" charset="0"/>
              </a:rPr>
              <a:t>Kids Matter</a:t>
            </a:r>
            <a:r>
              <a:rPr kumimoji="0" lang="en-gb" sz="7200" b="0" i="0" u="none" strike="noStrike" kern="1" cap="none" spc="0" normalizeH="0" baseline="0" noProof="0" dirty="0">
                <a:ln>
                  <a:noFill/>
                </a:ln>
                <a:solidFill>
                  <a:srgbClr val="C4D5D0"/>
                </a:solidFill>
                <a:effectLst/>
                <a:uLnTx/>
                <a:uFillTx/>
                <a:latin typeface="Poppins SemiBold" charset="0"/>
                <a:ea typeface="Poppins SemiBold" charset="0"/>
                <a:cs typeface="Poppins SemiBold" charset="0"/>
              </a:rPr>
              <a:t> </a:t>
            </a:r>
            <a:r>
              <a:rPr kumimoji="0" lang="en-gb" sz="7200" b="0" i="0" u="none" strike="noStrike" kern="1" cap="none" spc="0" normalizeH="0" baseline="0" noProof="0" dirty="0" smtClean="0">
                <a:ln>
                  <a:noFill/>
                </a:ln>
                <a:solidFill>
                  <a:srgbClr val="C4D5D0"/>
                </a:solidFill>
                <a:effectLst/>
                <a:uLnTx/>
                <a:uFillTx/>
                <a:latin typeface="Poppins SemiBold" charset="0"/>
                <a:ea typeface="Poppins SemiBold" charset="0"/>
                <a:cs typeface="Poppins SemiBold" charset="0"/>
              </a:rPr>
              <a:t>parenting course</a:t>
            </a:r>
            <a:endParaRPr lang="en-GB" sz="7200" dirty="0">
              <a:solidFill>
                <a:srgbClr val="C4D5D0"/>
              </a:solidFill>
              <a:latin typeface="Poppins SemiBold" charset="0"/>
              <a:ea typeface="Poppins SemiBold" charset="0"/>
              <a:cs typeface="Poppins SemiBold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0" i="0" u="none" strike="noStrike" kern="1" cap="none" spc="0" normalizeH="0" baseline="0" noProof="0" dirty="0">
              <a:ln>
                <a:noFill/>
              </a:ln>
              <a:solidFill>
                <a:srgbClr val="C4D5D0"/>
              </a:solidFill>
              <a:effectLst/>
              <a:uLnTx/>
              <a:uFillTx/>
              <a:latin typeface="Poppins SemiBold" charset="0"/>
              <a:ea typeface="Poppins SemiBold" charset="0"/>
              <a:cs typeface="Poppins SemiBold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 dirty="0" smtClean="0">
                <a:solidFill>
                  <a:srgbClr val="FFFFFF"/>
                </a:solidFill>
                <a:latin typeface="Poppins SemiBold" charset="0"/>
                <a:ea typeface="Poppins SemiBold" charset="0"/>
                <a:cs typeface="Poppins SemiBold" charset="0"/>
              </a:rPr>
              <a:t>Salam English</a:t>
            </a:r>
            <a:r>
              <a:rPr lang="en-gb" sz="7200" dirty="0" smtClean="0">
                <a:solidFill>
                  <a:srgbClr val="FFFFFF"/>
                </a:solidFill>
                <a:latin typeface="Poppins SemiBold" charset="0"/>
                <a:ea typeface="Poppins SemiBold" charset="0"/>
                <a:cs typeface="Poppins SemiBold" charset="0"/>
              </a:rPr>
              <a:t> Caf</a:t>
            </a:r>
            <a:r>
              <a:rPr lang="en-GB" sz="7200" dirty="0" smtClean="0">
                <a:solidFill>
                  <a:srgbClr val="FFFFFF"/>
                </a:solidFill>
                <a:latin typeface="Poppins SemiBold" charset="0"/>
                <a:ea typeface="Poppins SemiBold" charset="0"/>
                <a:cs typeface="Poppins SemiBold" charset="0"/>
              </a:rPr>
              <a:t>é</a:t>
            </a:r>
            <a:r>
              <a:rPr lang="en-gb" sz="7200" dirty="0">
                <a:solidFill>
                  <a:srgbClr val="FFFFFF"/>
                </a:solidFill>
                <a:latin typeface="Poppins SemiBold" charset="0"/>
                <a:ea typeface="Poppins SemiBold" charset="0"/>
                <a:cs typeface="Poppins SemiBold" charset="0"/>
              </a:rPr>
              <a:t> </a:t>
            </a:r>
            <a:r>
              <a:rPr kumimoji="0" lang="en-gb" sz="7200" b="0" i="0" u="none" strike="noStrike" kern="1" cap="none" spc="0" normalizeH="0" baseline="0" noProof="0" dirty="0" smtClean="0">
                <a:ln>
                  <a:noFill/>
                </a:ln>
                <a:solidFill>
                  <a:srgbClr val="C4D5D0"/>
                </a:solidFill>
                <a:effectLst/>
                <a:uLnTx/>
                <a:uFillTx/>
                <a:latin typeface="Poppins SemiBold" charset="0"/>
                <a:ea typeface="Poppins SemiBold" charset="0"/>
                <a:cs typeface="Poppins SemiBold" charset="0"/>
              </a:rPr>
              <a:t>with </a:t>
            </a:r>
            <a:r>
              <a:rPr kumimoji="0" lang="en-gb" sz="7200" b="0" i="0" u="none" strike="noStrike" kern="1" cap="none" spc="0" normalizeH="0" baseline="0" noProof="0" dirty="0" err="1" smtClean="0">
                <a:ln>
                  <a:noFill/>
                </a:ln>
                <a:solidFill>
                  <a:srgbClr val="C4D5D0"/>
                </a:solidFill>
                <a:effectLst/>
                <a:uLnTx/>
                <a:uFillTx/>
                <a:latin typeface="Poppins SemiBold" charset="0"/>
                <a:ea typeface="Poppins SemiBold" charset="0"/>
                <a:cs typeface="Poppins SemiBold" charset="0"/>
              </a:rPr>
              <a:t>Abbeyhill</a:t>
            </a:r>
            <a:r>
              <a:rPr kumimoji="0" lang="en-gb" sz="7200" b="0" i="0" u="none" strike="noStrike" kern="1" cap="none" spc="0" normalizeH="0" baseline="0" noProof="0" dirty="0" smtClean="0">
                <a:ln>
                  <a:noFill/>
                </a:ln>
                <a:solidFill>
                  <a:srgbClr val="C4D5D0"/>
                </a:solidFill>
                <a:effectLst/>
                <a:uLnTx/>
                <a:uFillTx/>
                <a:latin typeface="Poppins SemiBold" charset="0"/>
                <a:ea typeface="Poppins SemiBold" charset="0"/>
                <a:cs typeface="Poppins SemiBold" charset="0"/>
              </a:rPr>
              <a:t> </a:t>
            </a:r>
            <a:r>
              <a:rPr kumimoji="0" lang="en-gb" sz="7200" b="0" i="0" u="none" strike="noStrike" kern="1" cap="none" spc="0" normalizeH="0" baseline="0" noProof="0" dirty="0">
                <a:ln>
                  <a:noFill/>
                </a:ln>
                <a:solidFill>
                  <a:srgbClr val="C4D5D0"/>
                </a:solidFill>
                <a:effectLst/>
                <a:uLnTx/>
                <a:uFillTx/>
                <a:latin typeface="Poppins SemiBold" charset="0"/>
                <a:ea typeface="Poppins SemiBold" charset="0"/>
                <a:cs typeface="Poppins SemiBold" charset="0"/>
              </a:rPr>
              <a:t>Baptist Church and The Mustard </a:t>
            </a:r>
            <a:r>
              <a:rPr kumimoji="0" lang="en-gb" sz="7200" b="0" i="0" u="none" strike="noStrike" kern="1" cap="none" spc="0" normalizeH="0" baseline="0" noProof="0" dirty="0" smtClean="0">
                <a:ln>
                  <a:noFill/>
                </a:ln>
                <a:solidFill>
                  <a:srgbClr val="C4D5D0"/>
                </a:solidFill>
                <a:effectLst/>
                <a:uLnTx/>
                <a:uFillTx/>
                <a:latin typeface="Poppins SemiBold" charset="0"/>
                <a:ea typeface="Poppins SemiBold" charset="0"/>
                <a:cs typeface="Poppins SemiBold" charset="0"/>
              </a:rPr>
              <a:t>Seed</a:t>
            </a:r>
            <a:endParaRPr lang="en-gb" sz="7200" dirty="0">
              <a:solidFill>
                <a:srgbClr val="FFFFFF"/>
              </a:solidFill>
              <a:latin typeface="Poppins SemiBold" charset="0"/>
              <a:ea typeface="Poppins SemiBold" charset="0"/>
              <a:cs typeface="Poppins SemiBold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endParaRPr kumimoji="0" lang="en-GB" sz="7200" b="0" i="0" u="none" strike="noStrike" kern="1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SemiBold" charset="0"/>
              <a:ea typeface="Poppins SemiBold" charset="0"/>
              <a:cs typeface="Poppins SemiBold" charset="0"/>
            </a:endParaRPr>
          </a:p>
          <a:p>
            <a:r>
              <a:rPr lang="en-GB" sz="7200" dirty="0">
                <a:solidFill>
                  <a:srgbClr val="FFFFFF"/>
                </a:solidFill>
                <a:latin typeface="Poppins SemiBold" charset="0"/>
                <a:ea typeface="Poppins SemiBold" charset="0"/>
                <a:cs typeface="Poppins SemiBold" charset="0"/>
              </a:rPr>
              <a:t>Restless for Mission </a:t>
            </a:r>
            <a:r>
              <a:rPr lang="en-US" sz="7200" dirty="0" smtClean="0">
                <a:solidFill>
                  <a:srgbClr val="C4D5D0"/>
                </a:solidFill>
                <a:latin typeface="Poppins SemiBold" charset="0"/>
                <a:ea typeface="Poppins SemiBold" charset="0"/>
                <a:cs typeface="Poppins SemiBold" charset="0"/>
              </a:rPr>
              <a:t>on</a:t>
            </a:r>
            <a:r>
              <a:rPr lang="en-US" sz="7200" dirty="0" smtClean="0">
                <a:solidFill>
                  <a:srgbClr val="C4D5D0"/>
                </a:solidFill>
                <a:latin typeface="Poppins SemiBold" charset="0"/>
                <a:ea typeface="Poppins SemiBold" charset="0"/>
                <a:cs typeface="Poppins SemiBold" charset="0"/>
              </a:rPr>
              <a:t> 18th February 2023</a:t>
            </a:r>
            <a:endParaRPr kumimoji="0" lang="en-gb" sz="7200" b="0" i="0" u="none" strike="noStrike" kern="1" cap="none" spc="0" normalizeH="0" baseline="0" noProof="0" dirty="0">
              <a:ln>
                <a:noFill/>
              </a:ln>
              <a:solidFill>
                <a:srgbClr val="C4D5D0"/>
              </a:solidFill>
              <a:effectLst/>
              <a:uLnTx/>
              <a:uFillTx/>
              <a:latin typeface="Poppins SemiBold" charset="0"/>
              <a:ea typeface="Poppins SemiBold" charset="0"/>
              <a:cs typeface="Poppins SemiBold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endParaRPr kumimoji="0" lang="en-gb" sz="6000" b="0" i="0" u="none" strike="noStrike" kern="1" cap="none" spc="0" normalizeH="0" baseline="0" noProof="0" dirty="0">
              <a:ln>
                <a:noFill/>
              </a:ln>
              <a:solidFill>
                <a:srgbClr val="C4D5D0"/>
              </a:solidFill>
              <a:effectLst/>
              <a:uLnTx/>
              <a:uFillTx/>
              <a:latin typeface="Poppins SemiBold" charset="0"/>
              <a:ea typeface="Poppins SemiBold" charset="0"/>
              <a:cs typeface="Poppins SemiBold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GB" sz="6000" dirty="0">
              <a:solidFill>
                <a:srgbClr val="C4D5D0"/>
              </a:solidFill>
              <a:latin typeface="Poppins SemiBold" charset="0"/>
              <a:ea typeface="Poppins SemiBold" charset="0"/>
              <a:cs typeface="Poppins SemiBold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endParaRPr sz="4500" dirty="0">
              <a:solidFill>
                <a:srgbClr val="FFFFFF"/>
              </a:solidFill>
              <a:latin typeface="Poppins SemiBold" charset="0"/>
              <a:ea typeface="Poppins SemiBold" charset="0"/>
              <a:cs typeface="Poppins SemiBold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endParaRPr sz="6000" dirty="0">
              <a:solidFill>
                <a:srgbClr val="FFFFFF"/>
              </a:solidFill>
              <a:latin typeface="Poppins" charset="0"/>
              <a:ea typeface="Poppins" charset="0"/>
              <a:cs typeface="Poppins" charset="0"/>
            </a:endParaRPr>
          </a:p>
          <a:p>
            <a:pPr lvl="0"/>
            <a:endParaRPr lang="en-GB" sz="4500" dirty="0">
              <a:latin typeface="Poppins SemiBold" charset="0"/>
              <a:ea typeface="Poppins SemiBold" charset="0"/>
              <a:cs typeface="Poppins SemiBold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endParaRPr sz="4500" dirty="0">
              <a:solidFill>
                <a:srgbClr val="2F2F2F"/>
              </a:solidFill>
              <a:latin typeface="Poppins" charset="0"/>
              <a:ea typeface="Poppins" charset="0"/>
              <a:cs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041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94"/>
            <a:ext cx="24387175" cy="1371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67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4;g1171a11b35a_0_46"/>
          <p:cNvSpPr>
            <a:extLst>
              <a:ext uri="smNativeData">
                <pr:smNativeData xmlns="" xmlns:p14="http://schemas.microsoft.com/office/powerpoint/2010/main" xmlns:pr="smNativeData" val="SMDATA_13_NJ0XYhMAAAAlAAAAZAAAAE0AAAAAgAEAAMAAAACAAQAAwA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MBv1mMMAAAAEAAAAAAAAAAAAAAAAAAAAAAAAAAeAAAAaAAAAAAAAAAAAAAAAAAAAAAAAAAAAAAAECcAABAnAAAAAAAAAAAAAAAAAAAAAAAAAAAAAAAAAAAAAAAAAAAAABQAAAAAAAAAwMD/AAAAAABkAAAAMgAAAAAAAABkAAAAAAAAAH9/fwAKAAAAHwAAAFQAAAAAlogFISEhAQAAAAAAAAAAAAAAAAAAAAAAAAAAAAAAAAAAAAAAAAAA////An9/fwAwMDADzMzMAMDA/wB/f38AAAAAAAAAAAAAAAAAAAAAAAAAAAAhAAAAGAAAABQAAACAAgAAADwAAASGAACQRQAAECAAACYAAAAIAAAA//////////8="/>
              </a:ext>
            </a:extLst>
          </p:cNvSpPr>
          <p:nvPr/>
        </p:nvSpPr>
        <p:spPr>
          <a:xfrm>
            <a:off x="406400" y="9753600"/>
            <a:ext cx="21379180" cy="15544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243840" tIns="121920" rIns="243840" bIns="121920" numCol="1" spcCol="215900" anchor="t"/>
          <a:lstStyle/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0">
                <a:solidFill>
                  <a:srgbClr val="FFFFFF"/>
                </a:solidFill>
                <a:latin typeface="Libre Franklin Medium" charset="0"/>
                <a:ea typeface="Libre Franklin Medium" charset="0"/>
                <a:cs typeface="Libre Franklin Medium" charset="0"/>
              </a:rPr>
              <a:t> </a:t>
            </a:r>
            <a:endParaRPr sz="3700"/>
          </a:p>
        </p:txBody>
      </p:sp>
      <p:sp>
        <p:nvSpPr>
          <p:cNvPr id="3" name="Google Shape;75;g1171a11b35a_0_46"/>
          <p:cNvSpPr>
            <a:extLst>
              <a:ext uri="smNativeData">
                <pr:smNativeData xmlns="" xmlns:p14="http://schemas.microsoft.com/office/powerpoint/2010/main" xmlns:pr="smNativeData" val="SMDATA_13_NJ0XYhMAAAAlAAAAZAAAAE0AAAAAgAEAAMAAAACAAQAAwA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PPuj+oMAAAAEAAAAAAAAAAAAAAAAAAAAAAAAAAeAAAAaAAAAAAAAAAAAAAAAAAAAAAAAAAAAAAAECcAABAnAAAAAAAAAAAAAAAAAAAAAAAAAAAAAAAAAAAAAAAAAAAAABQAAAAAAAAAwMD/AAAAAABkAAAAMgAAAAAAAABkAAAAAAAAAH9/fwAKAAAAHwAAAFQAAAAAlogFISEhAQAAAAAAAAAAAAAAAAAAAAAAAAAAAAAAAAAAAAAAAAAA////An9/fwAwMDADzMzMAMDA/wB/f38AAAAAAAAAAAAAAAAAAAAAAAAAAAAhAAAAGAAAABQAAACkBgAAPyAAAGCPAAAhNAAAECAAACYAAAAIAAAA//////////8="/>
              </a:ext>
            </a:extLst>
          </p:cNvSpPr>
          <p:nvPr/>
        </p:nvSpPr>
        <p:spPr>
          <a:xfrm>
            <a:off x="1079817" y="3962400"/>
            <a:ext cx="22227540" cy="32321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243840" tIns="121920" rIns="243840" bIns="121920" numCol="1" spcCol="215900" anchor="t"/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 dirty="0">
                <a:solidFill>
                  <a:srgbClr val="FFF8F3"/>
                </a:solidFill>
                <a:latin typeface="Poppins" charset="0"/>
                <a:ea typeface="Poppins" charset="0"/>
                <a:cs typeface="Poppins" charset="0"/>
              </a:rPr>
              <a:t>Our Vision: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endParaRPr sz="7200" dirty="0">
              <a:solidFill>
                <a:srgbClr val="FFF8F3"/>
              </a:solidFill>
              <a:latin typeface="Poppins SemiBold" charset="0"/>
              <a:ea typeface="Poppins SemiBold" charset="0"/>
              <a:cs typeface="Poppins SemiBold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 dirty="0">
                <a:solidFill>
                  <a:srgbClr val="FFF8F3"/>
                </a:solidFill>
                <a:latin typeface="Poppins SemiBold" charset="0"/>
                <a:ea typeface="Poppins SemiBold" charset="0"/>
                <a:cs typeface="Poppins SemiBold" charset="0"/>
              </a:rPr>
              <a:t>“Helping to create 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 dirty="0">
                <a:solidFill>
                  <a:schemeClr val="accent6"/>
                </a:solidFill>
                <a:latin typeface="Poppins SemiBold" charset="0"/>
                <a:ea typeface="Poppins SemiBold" charset="0"/>
                <a:cs typeface="Poppins SemiBold" charset="0"/>
              </a:rPr>
              <a:t>a mission movement 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 dirty="0">
                <a:solidFill>
                  <a:srgbClr val="FFF8F3"/>
                </a:solidFill>
                <a:latin typeface="Poppins SemiBold" charset="0"/>
                <a:ea typeface="Poppins SemiBold" charset="0"/>
                <a:cs typeface="Poppins SemiBold" charset="0"/>
              </a:rPr>
              <a:t>across Edinburgh.”</a:t>
            </a:r>
            <a:endParaRPr sz="7200" dirty="0">
              <a:solidFill>
                <a:srgbClr val="FFF8F3"/>
              </a:solidFill>
              <a:latin typeface="Poppins SemiBold" charset="0"/>
              <a:ea typeface="Poppins SemiBold" charset="0"/>
              <a:cs typeface="Poppins SemiBold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4;g1171a11b35a_0_46"/>
          <p:cNvSpPr>
            <a:extLst>
              <a:ext uri="smNativeData">
                <pr:smNativeData xmlns:pr="smNativeData" xmlns:p14="http://schemas.microsoft.com/office/powerpoint/2010/main" xmlns="" val="SMDATA_13_NJ0XYhMAAAAlAAAAZAAAAE0AAAAAgAEAAMAAAACAAQAAwA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MBv1mMMAAAAEAAAAAAAAAAAAAAAAAAAAAAAAAAeAAAAaAAAAAAAAAAAAAAAAAAAAAAAAAAAAAAAECcAABAnAAAAAAAAAAAAAAAAAAAAAAAAAAAAAAAAAAAAAAAAAAAAABQAAAAAAAAAwMD/AAAAAABkAAAAMgAAAAAAAABkAAAAAAAAAH9/fwAKAAAAHwAAAFQAAAAAlogFISEhAQAAAAAAAAAAAAAAAAAAAAAAAAAAAAAAAAAAAAAAAAAA////An9/fwAwMDADzMzMAMDA/wB/f38AAAAAAAAAAAAAAAAAAAAAAAAAAAAhAAAAGAAAABQAAACAAgAAADwAAASGAACQRQAAECAAACYAAAAIAAAA//////////8="/>
              </a:ext>
            </a:extLst>
          </p:cNvSpPr>
          <p:nvPr/>
        </p:nvSpPr>
        <p:spPr>
          <a:xfrm>
            <a:off x="406400" y="9753600"/>
            <a:ext cx="21379180" cy="15544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243840" tIns="121920" rIns="243840" bIns="121920" numCol="1" spcCol="215900" anchor="t"/>
          <a:lstStyle/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0">
                <a:solidFill>
                  <a:srgbClr val="FFFFFF"/>
                </a:solidFill>
                <a:latin typeface="Libre Franklin Medium" charset="0"/>
                <a:ea typeface="Libre Franklin Medium" charset="0"/>
                <a:cs typeface="Libre Franklin Medium" charset="0"/>
              </a:rPr>
              <a:t> </a:t>
            </a:r>
            <a:endParaRPr sz="3700"/>
          </a:p>
        </p:txBody>
      </p:sp>
      <p:sp>
        <p:nvSpPr>
          <p:cNvPr id="3" name="Google Shape;75;g1171a11b35a_0_46"/>
          <p:cNvSpPr>
            <a:extLst>
              <a:ext uri="smNativeData">
                <pr:smNativeData xmlns:pr="smNativeData" xmlns:p14="http://schemas.microsoft.com/office/powerpoint/2010/main" xmlns="" val="SMDATA_13_NJ0XYhMAAAAlAAAAZAAAAE0AAAAAgAEAAMAAAACAAQAAwA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PPuj+oMAAAAEAAAAAAAAAAAAAAAAAAAAAAAAAAeAAAAaAAAAAAAAAAAAAAAAAAAAAAAAAAAAAAAECcAABAnAAAAAAAAAAAAAAAAAAAAAAAAAAAAAAAAAAAAAAAAAAAAABQAAAAAAAAAwMD/AAAAAABkAAAAMgAAAAAAAABkAAAAAAAAAH9/fwAKAAAAHwAAAFQAAAAAlogFISEhAQAAAAAAAAAAAAAAAAAAAAAAAAAAAAAAAAAAAAAAAAAA////An9/fwAwMDADzMzMAMDA/wB/f38AAAAAAAAAAAAAAAAAAAAAAAAAAAAhAAAAGAAAABQAAACkBgAAPyAAAGCPAAAhNAAAECAAACYAAAAIAAAA//////////8="/>
              </a:ext>
            </a:extLst>
          </p:cNvSpPr>
          <p:nvPr/>
        </p:nvSpPr>
        <p:spPr>
          <a:xfrm>
            <a:off x="1079817" y="3625850"/>
            <a:ext cx="22227540" cy="32321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243840" tIns="121920" rIns="243840" bIns="121920" numCol="1" spcCol="215900" anchor="t"/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 dirty="0">
                <a:solidFill>
                  <a:srgbClr val="FFF8F3"/>
                </a:solidFill>
                <a:latin typeface="Poppins" charset="0"/>
                <a:ea typeface="Poppins" charset="0"/>
                <a:cs typeface="Poppins" charset="0"/>
              </a:rPr>
              <a:t>Our Mission Statement: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endParaRPr sz="7200" dirty="0">
              <a:solidFill>
                <a:srgbClr val="FFF8F3"/>
              </a:solidFill>
              <a:latin typeface="Poppins SemiBold" charset="0"/>
              <a:ea typeface="Poppins SemiBold" charset="0"/>
              <a:cs typeface="Poppins SemiBold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 dirty="0">
                <a:solidFill>
                  <a:srgbClr val="FFF8F3"/>
                </a:solidFill>
                <a:latin typeface="Poppins SemiBold" charset="0"/>
                <a:ea typeface="Poppins SemiBold" charset="0"/>
                <a:cs typeface="Poppins SemiBold" charset="0"/>
              </a:rPr>
              <a:t>“Stimulating and strengthening</a:t>
            </a:r>
            <a:endParaRPr sz="7200" dirty="0">
              <a:solidFill>
                <a:srgbClr val="FFF8F3"/>
              </a:solidFill>
              <a:latin typeface="Poppins SemiBold" charset="0"/>
              <a:ea typeface="Poppins SemiBold" charset="0"/>
              <a:cs typeface="Poppins SemiBold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 dirty="0">
                <a:solidFill>
                  <a:srgbClr val="FFFFFF"/>
                </a:solidFill>
                <a:latin typeface="Poppins SemiBold" charset="0"/>
                <a:ea typeface="Poppins SemiBold" charset="0"/>
                <a:cs typeface="Poppins SemiBold" charset="0"/>
              </a:rPr>
              <a:t> </a:t>
            </a:r>
            <a:r>
              <a:rPr lang="en-gb" sz="7200" dirty="0">
                <a:solidFill>
                  <a:schemeClr val="accent6"/>
                </a:solidFill>
                <a:latin typeface="Poppins SemiBold" charset="0"/>
                <a:ea typeface="Poppins SemiBold" charset="0"/>
                <a:cs typeface="Poppins SemiBold" charset="0"/>
              </a:rPr>
              <a:t>the church’s mission  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 dirty="0">
                <a:solidFill>
                  <a:srgbClr val="FFF8F3"/>
                </a:solidFill>
                <a:latin typeface="Poppins SemiBold" charset="0"/>
                <a:ea typeface="Poppins SemiBold" charset="0"/>
                <a:cs typeface="Poppins SemiBold" charset="0"/>
              </a:rPr>
              <a:t>in Edinburgh.”</a:t>
            </a:r>
            <a:endParaRPr sz="7200" dirty="0">
              <a:solidFill>
                <a:srgbClr val="FFF8F3"/>
              </a:solidFill>
              <a:latin typeface="Poppins SemiBold" charset="0"/>
              <a:ea typeface="Poppins SemiBold" charset="0"/>
              <a:cs typeface="Poppi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10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1;g1171a11b35a_0_303"/>
          <p:cNvSpPr>
            <a:extLst>
              <a:ext uri="smNativeData">
                <pr:smNativeData xmlns="" xmlns:p14="http://schemas.microsoft.com/office/powerpoint/2010/main" xmlns:pr="smNativeData" val="SMDATA_13_NJ0XYhMAAAAlAAAAZAAAAE0AAAAAgAEAAMAAAACAAQAAwA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NQde3UMAAAAEAAAAAAAAAAAAAAAAAAAAAAAAAAeAAAAaAAAAAAAAAAAAAAAAAAAAAAAAAAAAAAAECcAABAnAAAAAAAAAAAAAAAAAAAAAAAAAAAAAAAAAAAAAAAAAAAAABQAAAAAAAAAwMD/AAAAAABkAAAAMgAAAAAAAABkAAAAAAAAAH9/fwAKAAAAHwAAAFQAAAAAlogFISEhAQAAAAAAAAAAAAAAAAAAAAAAAAAAAAAAAAAAAAAAAAAA////An9/fwAwMDADzMzMAMDA/wB/f38AAAAAAAAAAAAAAAAAAAAAAAAAAAAhAAAAGAAAABQAAABkBwAAPQkAADJ/AAAjSwAAECAAACYAAAAIAAAA//////////8="/>
              </a:ext>
            </a:extLst>
          </p:cNvSpPr>
          <p:nvPr/>
        </p:nvSpPr>
        <p:spPr>
          <a:xfrm>
            <a:off x="1201420" y="1501775"/>
            <a:ext cx="19475450" cy="107124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243840" tIns="121920" rIns="243840" bIns="121920" numCol="1" spcCol="215900" anchor="t"/>
          <a:lstStyle/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 dirty="0">
                <a:solidFill>
                  <a:srgbClr val="FFF8F3"/>
                </a:solidFill>
                <a:latin typeface="Poppins SemiBold" charset="0"/>
                <a:ea typeface="Poppins SemiBold" charset="0"/>
                <a:cs typeface="Poppins SemiBold" charset="0"/>
              </a:rPr>
              <a:t>Foodbank+ Network</a:t>
            </a:r>
            <a:endParaRPr sz="5000" dirty="0">
              <a:solidFill>
                <a:srgbClr val="FFF8F3"/>
              </a:solidFill>
              <a:latin typeface="Poppins" charset="0"/>
              <a:ea typeface="Poppins" charset="0"/>
              <a:cs typeface="Poppins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 dirty="0" err="1">
                <a:solidFill>
                  <a:srgbClr val="FFF8F3"/>
                </a:solidFill>
                <a:latin typeface="Poppins" charset="0"/>
                <a:ea typeface="Poppins" charset="0"/>
                <a:cs typeface="Poppins" charset="0"/>
              </a:rPr>
              <a:t>Bruntsfield</a:t>
            </a:r>
            <a:r>
              <a:rPr lang="en-gb" sz="5000" dirty="0">
                <a:solidFill>
                  <a:srgbClr val="FFF8F3"/>
                </a:solidFill>
                <a:latin typeface="Poppins" charset="0"/>
                <a:ea typeface="Poppins" charset="0"/>
                <a:cs typeface="Poppins" charset="0"/>
              </a:rPr>
              <a:t> Evangelical Church, </a:t>
            </a:r>
            <a:r>
              <a:rPr lang="en-gb" sz="5000" dirty="0" err="1">
                <a:solidFill>
                  <a:srgbClr val="FFF8F3"/>
                </a:solidFill>
                <a:latin typeface="Poppins" charset="0"/>
                <a:ea typeface="Poppins" charset="0"/>
                <a:cs typeface="Poppins" charset="0"/>
              </a:rPr>
              <a:t>Bruntsfield</a:t>
            </a:r>
            <a:endParaRPr sz="5000" dirty="0">
              <a:solidFill>
                <a:srgbClr val="FFF8F3"/>
              </a:solidFill>
              <a:latin typeface="Poppins" charset="0"/>
              <a:ea typeface="Poppins" charset="0"/>
              <a:cs typeface="Poppins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 dirty="0">
                <a:solidFill>
                  <a:srgbClr val="FFF8F3"/>
                </a:solidFill>
                <a:latin typeface="Poppins" charset="0"/>
                <a:ea typeface="Poppins" charset="0"/>
                <a:cs typeface="Poppins" charset="0"/>
              </a:rPr>
              <a:t>Wilson Memorial Church, </a:t>
            </a:r>
            <a:r>
              <a:rPr lang="en-gb" sz="5000" dirty="0" err="1">
                <a:solidFill>
                  <a:srgbClr val="FFF8F3"/>
                </a:solidFill>
                <a:latin typeface="Poppins" charset="0"/>
                <a:ea typeface="Poppins" charset="0"/>
                <a:cs typeface="Poppins" charset="0"/>
              </a:rPr>
              <a:t>Craigentinny</a:t>
            </a:r>
            <a:endParaRPr sz="5000" dirty="0">
              <a:solidFill>
                <a:srgbClr val="FFF8F3"/>
              </a:solidFill>
              <a:latin typeface="Poppins" charset="0"/>
              <a:ea typeface="Poppins" charset="0"/>
              <a:cs typeface="Poppins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 dirty="0">
                <a:solidFill>
                  <a:srgbClr val="FFF8F3"/>
                </a:solidFill>
                <a:latin typeface="Poppins" charset="0"/>
                <a:ea typeface="Poppins" charset="0"/>
                <a:cs typeface="Poppins" charset="0"/>
              </a:rPr>
              <a:t>Granton Baptist Church, Granton</a:t>
            </a:r>
            <a:endParaRPr sz="5000" dirty="0">
              <a:solidFill>
                <a:srgbClr val="FFF8F3"/>
              </a:solidFill>
              <a:latin typeface="Poppins" charset="0"/>
              <a:ea typeface="Poppins" charset="0"/>
              <a:cs typeface="Poppins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 dirty="0">
                <a:solidFill>
                  <a:srgbClr val="FFF8F3"/>
                </a:solidFill>
                <a:latin typeface="Poppins" charset="0"/>
                <a:ea typeface="Poppins" charset="0"/>
                <a:cs typeface="Poppins" charset="0"/>
              </a:rPr>
              <a:t>Ebenezer United Free Church, Leith</a:t>
            </a:r>
            <a:endParaRPr sz="5000" dirty="0">
              <a:solidFill>
                <a:srgbClr val="FFF8F3"/>
              </a:solidFill>
              <a:latin typeface="Poppins" charset="0"/>
              <a:ea typeface="Poppins" charset="0"/>
              <a:cs typeface="Poppins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 dirty="0">
                <a:solidFill>
                  <a:srgbClr val="FFF8F3"/>
                </a:solidFill>
                <a:latin typeface="Poppins" charset="0"/>
                <a:ea typeface="Poppins" charset="0"/>
                <a:cs typeface="Poppins" charset="0"/>
              </a:rPr>
              <a:t>Tron Kirk </a:t>
            </a:r>
            <a:r>
              <a:rPr lang="en-gb" sz="5000" dirty="0" err="1">
                <a:solidFill>
                  <a:srgbClr val="FFF8F3"/>
                </a:solidFill>
                <a:latin typeface="Poppins" charset="0"/>
                <a:ea typeface="Poppins" charset="0"/>
                <a:cs typeface="Poppins" charset="0"/>
              </a:rPr>
              <a:t>Gilmerton</a:t>
            </a:r>
            <a:r>
              <a:rPr lang="en-gb" sz="5000" dirty="0">
                <a:solidFill>
                  <a:srgbClr val="FFF8F3"/>
                </a:solidFill>
                <a:latin typeface="Poppins" charset="0"/>
                <a:ea typeface="Poppins" charset="0"/>
                <a:cs typeface="Poppins" charset="0"/>
              </a:rPr>
              <a:t> &amp; </a:t>
            </a:r>
            <a:r>
              <a:rPr lang="en-gb" sz="5000" dirty="0" err="1">
                <a:solidFill>
                  <a:srgbClr val="FFF8F3"/>
                </a:solidFill>
                <a:latin typeface="Poppins" charset="0"/>
                <a:ea typeface="Poppins" charset="0"/>
                <a:cs typeface="Poppins" charset="0"/>
              </a:rPr>
              <a:t>Moredun</a:t>
            </a:r>
            <a:r>
              <a:rPr lang="en-gb" sz="5000" dirty="0">
                <a:solidFill>
                  <a:srgbClr val="FFF8F3"/>
                </a:solidFill>
                <a:latin typeface="Poppins" charset="0"/>
                <a:ea typeface="Poppins" charset="0"/>
                <a:cs typeface="Poppins" charset="0"/>
              </a:rPr>
              <a:t> Church, </a:t>
            </a:r>
            <a:r>
              <a:rPr lang="en-gb" sz="5000" dirty="0" err="1">
                <a:solidFill>
                  <a:srgbClr val="FFF8F3"/>
                </a:solidFill>
                <a:latin typeface="Poppins" charset="0"/>
                <a:ea typeface="Poppins" charset="0"/>
                <a:cs typeface="Poppins" charset="0"/>
              </a:rPr>
              <a:t>Moredun</a:t>
            </a:r>
            <a:endParaRPr sz="5000" dirty="0">
              <a:solidFill>
                <a:srgbClr val="FFF8F3"/>
              </a:solidFill>
              <a:latin typeface="Poppins" charset="0"/>
              <a:ea typeface="Poppins" charset="0"/>
              <a:cs typeface="Poppins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 dirty="0">
                <a:solidFill>
                  <a:srgbClr val="FFF8F3"/>
                </a:solidFill>
                <a:latin typeface="Poppins" charset="0"/>
                <a:ea typeface="Poppins" charset="0"/>
                <a:cs typeface="Poppins" charset="0"/>
              </a:rPr>
              <a:t>Community Church Edinburgh, Newington</a:t>
            </a:r>
            <a:endParaRPr sz="5000" b="1" dirty="0">
              <a:solidFill>
                <a:srgbClr val="FFF8F3"/>
              </a:solidFill>
              <a:latin typeface="Poppins" charset="0"/>
              <a:ea typeface="Poppins" charset="0"/>
              <a:cs typeface="Poppins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rgbClr val="C4D5D0"/>
                </a:solidFill>
                <a:latin typeface="Poppins" charset="0"/>
                <a:ea typeface="Poppins" charset="0"/>
                <a:cs typeface="Poppins" charset="0"/>
              </a:rPr>
              <a:t>(supported by Newington Churches Together)</a:t>
            </a:r>
            <a:endParaRPr sz="3600" dirty="0">
              <a:solidFill>
                <a:srgbClr val="C4D5D0"/>
              </a:solidFill>
              <a:latin typeface="Poppins" charset="0"/>
              <a:ea typeface="Poppins" charset="0"/>
              <a:cs typeface="Poppins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 dirty="0">
                <a:solidFill>
                  <a:srgbClr val="FFF8F3"/>
                </a:solidFill>
                <a:latin typeface="Poppins" charset="0"/>
                <a:ea typeface="Poppins" charset="0"/>
                <a:cs typeface="Poppins" charset="0"/>
              </a:rPr>
              <a:t>Lighthouse Central Church, Prestonpans</a:t>
            </a:r>
            <a:endParaRPr sz="5000" dirty="0">
              <a:solidFill>
                <a:srgbClr val="FFF8F3"/>
              </a:solidFill>
              <a:latin typeface="Poppins" charset="0"/>
              <a:ea typeface="Poppins" charset="0"/>
              <a:cs typeface="Poppins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endParaRPr sz="6600" dirty="0">
              <a:solidFill>
                <a:srgbClr val="FFF8F3"/>
              </a:solidFill>
              <a:latin typeface="Poppins" charset="0"/>
              <a:ea typeface="Poppins" charset="0"/>
              <a:cs typeface="Poppins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 dirty="0">
                <a:solidFill>
                  <a:srgbClr val="FFF8F3"/>
                </a:solidFill>
                <a:latin typeface="Poppins SemiBold" charset="0"/>
                <a:ea typeface="Poppins SemiBold" charset="0"/>
                <a:cs typeface="Poppins SemiBold" charset="0"/>
              </a:rPr>
              <a:t>Citizens Advice Edinburgh</a:t>
            </a:r>
            <a:endParaRPr sz="5000" dirty="0">
              <a:solidFill>
                <a:srgbClr val="FFF8F3"/>
              </a:solidFill>
              <a:latin typeface="Poppins" charset="0"/>
              <a:ea typeface="Poppins" charset="0"/>
              <a:cs typeface="Poppins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 dirty="0">
                <a:solidFill>
                  <a:srgbClr val="FFF8F3"/>
                </a:solidFill>
                <a:latin typeface="Poppins" charset="0"/>
                <a:ea typeface="Poppins" charset="0"/>
                <a:cs typeface="Poppins" charset="0"/>
              </a:rPr>
              <a:t>Energy Advice and Support project</a:t>
            </a:r>
            <a:endParaRPr sz="5000" dirty="0">
              <a:solidFill>
                <a:srgbClr val="FFF8F3"/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3" name="Google Shape;92;g1171a11b35a_0_303"/>
          <p:cNvSpPr>
            <a:extLst>
              <a:ext uri="smNativeData">
                <pr:smNativeData xmlns="" xmlns:p14="http://schemas.microsoft.com/office/powerpoint/2010/main" xmlns:pr="smNativeData" val="SMDATA_13_NJ0XYhMAAAAlAAAAZAAAAE0AAAAAgAEAAMAAAACAAQAAwA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LqgMAAAAEAAAAAAAAAAAAAAAAAAAAAAAAAAeAAAAaAAAAAAAAAAAAAAAAAAAAAAAAAAAAAAAECcAABAnAAAAAAAAAAAAAAAAAAAAAAAAAAAAAAAAAAAAAAAAAAAAABQAAAAAAAAAwMD/AAAAAABkAAAAMgAAAAAAAABkAAAAAAAAAH9/fwAKAAAAHwAAAFQAAAAAlogFISEhAQAAAAAAAAAAAAAAAAAAAAAAAAAAAAAAAAAAAAAAAAAA////An9/fwAwMDADzMzMAMDA/wB/f38AAAAAAAAAAAAAAAAAAAAAAAAAAAAhAAAAGAAAABQAAACHVwAACQoAABaVAAD1DgAAECAAACYAAAAIAAAA//////////8="/>
              </a:ext>
            </a:extLst>
          </p:cNvSpPr>
          <p:nvPr/>
        </p:nvSpPr>
        <p:spPr>
          <a:xfrm>
            <a:off x="14741237" y="1501775"/>
            <a:ext cx="8866908" cy="8070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243840" tIns="121920" rIns="243840" bIns="121920" numCol="1" spcCol="215900" anchor="t"/>
          <a:lstStyle/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 smtClean="0">
                <a:solidFill>
                  <a:srgbClr val="C4D5D0"/>
                </a:solidFill>
                <a:latin typeface="Poppins SemiBold" charset="0"/>
                <a:ea typeface="Poppins SemiBold" charset="0"/>
                <a:cs typeface="Poppins SemiBold" charset="0"/>
              </a:rPr>
              <a:t>Working with</a:t>
            </a:r>
            <a:r>
              <a:rPr lang="en-gb" sz="3600" dirty="0" smtClean="0">
                <a:solidFill>
                  <a:srgbClr val="C4D5D0"/>
                </a:solidFill>
                <a:latin typeface="Poppins SemiBold" charset="0"/>
                <a:ea typeface="Poppins SemiBold" charset="0"/>
                <a:cs typeface="Poppins SemiBold" charset="0"/>
              </a:rPr>
              <a:t> </a:t>
            </a:r>
            <a:r>
              <a:rPr lang="en-gb" sz="3600" dirty="0">
                <a:solidFill>
                  <a:srgbClr val="C4D5D0"/>
                </a:solidFill>
                <a:latin typeface="Poppins SemiBold" charset="0"/>
                <a:ea typeface="Poppins SemiBold" charset="0"/>
                <a:cs typeface="Poppins SemiBold" charset="0"/>
              </a:rPr>
              <a:t>60+ Referral </a:t>
            </a:r>
            <a:r>
              <a:rPr lang="en-gb" sz="3600" dirty="0" smtClean="0">
                <a:solidFill>
                  <a:srgbClr val="C4D5D0"/>
                </a:solidFill>
                <a:latin typeface="Poppins SemiBold" charset="0"/>
                <a:ea typeface="Poppins SemiBold" charset="0"/>
                <a:cs typeface="Poppins SemiBold" charset="0"/>
              </a:rPr>
              <a:t>Agencies</a:t>
            </a:r>
            <a:endParaRPr sz="3600" dirty="0">
              <a:solidFill>
                <a:srgbClr val="C4D5D0"/>
              </a:solidFill>
              <a:latin typeface="Poppins" charset="0"/>
              <a:ea typeface="Poppins" charset="0"/>
              <a:cs typeface="Poppins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7;g1171a11b35a_0_65"/>
          <p:cNvPicPr>
            <a:extLst>
              <a:ext uri="smNativeData">
                <pr:smNativeData xmlns="" xmlns:p14="http://schemas.microsoft.com/office/powerpoint/2010/main" xmlns:pr="smNativeData" val="SMDATA_15_NJ0XYhMAAAAlAAAAEQAAAA0AAAAAkAAAAEgAAACQAAAASAAAAAAAAAAAAAAAAAAAAAEAAABQAAAAEMzR4/c2rT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AcAAAA4AAAAAAAAAAAAAAAAAAAA////AAAAAAAAAAAAKgIAAAAAAAAqAgAAAAAAAAAAAABkAAAAZAAAAAAAAAAjAAAABAAAAGUAAAAXAAAAFAAAAAAAAAAAAAAA/38AAP9/AAAAAAAACQAAAAQAAAAAAAAADAAAABAAAAAAAAAAAAAAAAAAAAAAAAAAHgAAAGgAAAAAAAAAAAAAAAAAAAAAAAAAAAAAABAnAAAQJwAAAAAAAAAAAAAAAAAAAAAAAAAAAAAAAAAAAAAAAAAAAAAUAAAAAAAAAMDA/wAAAAAAZAAAADIAAAAAAAAAZAAAAAAAAAB/f38ACgAAAB8AAABUAAAAAJaIBSEhIQEAAAAAAAAAAAAAAAAAAAAAAAAAAAAAAAAAAAAAAAAAAP///wJ/f38AMDAwA8zMzADAwP8Af39/AAAAAAAAAAAAAAAAAP///wAAAAAAIQAAABgAAAAUAAAATRoAAKsFAAC3ewAAtE4AABAAAAAmAAAACAAAAP//////////"/>
              </a:ext>
            </a:extLst>
          </p:cNvPicPr>
          <p:nvPr/>
        </p:nvPicPr>
        <p:blipFill>
          <a:blip r:embed="rId3"/>
          <a:srcRect l="5540" r="5540"/>
          <a:stretch>
            <a:fillRect/>
          </a:stretch>
        </p:blipFill>
        <p:spPr>
          <a:xfrm>
            <a:off x="4275455" y="921385"/>
            <a:ext cx="15835630" cy="11872595"/>
          </a:xfrm>
          <a:prstGeom prst="roundRect">
            <a:avLst>
              <a:gd name="adj" fmla="val 2853"/>
            </a:avLst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8;g1171a11b35a_0_77"/>
          <p:cNvSpPr>
            <a:extLst>
              <a:ext uri="smNativeData">
                <pr:smNativeData xmlns="" xmlns:p14="http://schemas.microsoft.com/office/powerpoint/2010/main" xmlns:pr="smNativeData" val="SMDATA_13_NJ0XYhMAAAAlAAAAZAAAAE0AAAAAgAEAAMAAAACAAQAAwA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logFISEhAQAAAAAAAAAAAAAAAAAAAAAAAAAAAAAAAAAAAAAAAAAA////An9/fwAwMDADzMzMAMDA/wB/f38AAAAAAAAAAAAAAAAAAAAAAAAAAAAhAAAAGAAAABQAAAB5BwAAGhgAAEuSAABGPAAAECAAACYAAAAIAAAA//////////8="/>
              </a:ext>
            </a:extLst>
          </p:cNvSpPr>
          <p:nvPr/>
        </p:nvSpPr>
        <p:spPr>
          <a:xfrm>
            <a:off x="1087165" y="977900"/>
            <a:ext cx="22453319" cy="124403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243840" tIns="121920" rIns="243840" bIns="121920" numCol="1" spcCol="215900" anchor="t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FFF8F3"/>
                </a:solidFill>
                <a:latin typeface="Poppins SemiBold" charset="0"/>
                <a:ea typeface="Poppins SemiBold" charset="0"/>
                <a:cs typeface="Poppins SemiBold" charset="0"/>
              </a:rPr>
              <a:t>The </a:t>
            </a:r>
            <a:r>
              <a:rPr kumimoji="0" lang="en-US" sz="7200" b="0" i="0" u="none" strike="noStrike" kern="1" cap="none" spc="0" normalizeH="0" baseline="0" noProof="0" dirty="0">
                <a:ln>
                  <a:noFill/>
                </a:ln>
                <a:solidFill>
                  <a:srgbClr val="FFF8F3"/>
                </a:solidFill>
                <a:effectLst/>
                <a:uLnTx/>
                <a:uFillTx/>
                <a:latin typeface="Poppins SemiBold" charset="0"/>
                <a:ea typeface="Poppins SemiBold" charset="0"/>
                <a:cs typeface="Poppins SemiBold" charset="0"/>
              </a:rPr>
              <a:t>Care Van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" cap="none" spc="0" normalizeH="0" baseline="0" noProof="0" dirty="0">
                <a:ln>
                  <a:noFill/>
                </a:ln>
                <a:solidFill>
                  <a:srgbClr val="FFF8F3"/>
                </a:solidFill>
                <a:effectLst/>
                <a:uLnTx/>
                <a:uFillTx/>
                <a:latin typeface="Poppins" charset="0"/>
                <a:ea typeface="Poppins" charset="0"/>
                <a:cs typeface="Poppins" charset="0"/>
              </a:rPr>
              <a:t>Edinburgh City Mission </a:t>
            </a:r>
            <a:r>
              <a:rPr kumimoji="0" lang="en-US" sz="5000" b="0" i="0" u="none" strike="noStrike" kern="1" cap="none" spc="0" normalizeH="0" baseline="0" noProof="0" dirty="0">
                <a:ln>
                  <a:noFill/>
                </a:ln>
                <a:solidFill>
                  <a:srgbClr val="C4D5D0"/>
                </a:solidFill>
                <a:effectLst/>
                <a:uLnTx/>
                <a:uFillTx/>
                <a:latin typeface="Poppins" charset="0"/>
                <a:ea typeface="Poppins" charset="0"/>
                <a:cs typeface="Poppins" charset="0"/>
              </a:rPr>
              <a:t>(evening </a:t>
            </a:r>
            <a:r>
              <a:rPr kumimoji="0" lang="en-US" sz="5000" b="0" i="0" u="none" strike="noStrike" kern="1" cap="none" spc="0" normalizeH="0" baseline="0" noProof="0" dirty="0" err="1">
                <a:ln>
                  <a:noFill/>
                </a:ln>
                <a:solidFill>
                  <a:srgbClr val="C4D5D0"/>
                </a:solidFill>
                <a:effectLst/>
                <a:uLnTx/>
                <a:uFillTx/>
                <a:latin typeface="Poppins" charset="0"/>
                <a:ea typeface="Poppins" charset="0"/>
                <a:cs typeface="Poppins" charset="0"/>
              </a:rPr>
              <a:t>rota</a:t>
            </a:r>
            <a:r>
              <a:rPr kumimoji="0" lang="en-US" sz="5000" b="0" i="0" u="none" strike="noStrike" kern="1" cap="none" spc="0" normalizeH="0" baseline="0" noProof="0" dirty="0">
                <a:ln>
                  <a:noFill/>
                </a:ln>
                <a:solidFill>
                  <a:srgbClr val="C4D5D0"/>
                </a:solidFill>
                <a:effectLst/>
                <a:uLnTx/>
                <a:uFillTx/>
                <a:latin typeface="Poppins" charset="0"/>
                <a:ea typeface="Poppins" charset="0"/>
                <a:cs typeface="Poppins" charset="0"/>
              </a:rPr>
              <a:t> – 7 days/week)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" cap="none" spc="0" normalizeH="0" baseline="0" noProof="0" dirty="0">
                <a:ln>
                  <a:noFill/>
                </a:ln>
                <a:solidFill>
                  <a:srgbClr val="FFF8F3"/>
                </a:solidFill>
                <a:effectLst/>
                <a:uLnTx/>
                <a:uFillTx/>
                <a:latin typeface="Poppins" charset="0"/>
                <a:ea typeface="Poppins" charset="0"/>
                <a:cs typeface="Poppins" charset="0"/>
              </a:rPr>
              <a:t>Bethany Christian Trust </a:t>
            </a:r>
            <a:r>
              <a:rPr kumimoji="0" lang="en-US" sz="5000" b="0" i="0" u="none" strike="noStrike" kern="1" cap="none" spc="0" normalizeH="0" baseline="0" noProof="0" dirty="0">
                <a:ln>
                  <a:noFill/>
                </a:ln>
                <a:solidFill>
                  <a:srgbClr val="C4D5D0"/>
                </a:solidFill>
                <a:effectLst/>
                <a:uLnTx/>
                <a:uFillTx/>
                <a:latin typeface="Poppins" charset="0"/>
                <a:ea typeface="Poppins" charset="0"/>
                <a:cs typeface="Poppins" charset="0"/>
              </a:rPr>
              <a:t>(lunch-time </a:t>
            </a:r>
            <a:r>
              <a:rPr kumimoji="0" lang="en-US" sz="5000" b="0" i="0" u="none" strike="noStrike" kern="1" cap="none" spc="0" normalizeH="0" baseline="0" noProof="0" dirty="0" err="1">
                <a:ln>
                  <a:noFill/>
                </a:ln>
                <a:solidFill>
                  <a:srgbClr val="C4D5D0"/>
                </a:solidFill>
                <a:effectLst/>
                <a:uLnTx/>
                <a:uFillTx/>
                <a:latin typeface="Poppins" charset="0"/>
                <a:ea typeface="Poppins" charset="0"/>
                <a:cs typeface="Poppins" charset="0"/>
              </a:rPr>
              <a:t>rota</a:t>
            </a:r>
            <a:r>
              <a:rPr kumimoji="0" lang="en-US" sz="5000" b="0" i="0" u="none" strike="noStrike" kern="1" cap="none" spc="0" normalizeH="0" baseline="0" noProof="0" dirty="0">
                <a:ln>
                  <a:noFill/>
                </a:ln>
                <a:solidFill>
                  <a:srgbClr val="C4D5D0"/>
                </a:solidFill>
                <a:effectLst/>
                <a:uLnTx/>
                <a:uFillTx/>
                <a:latin typeface="Poppins" charset="0"/>
                <a:ea typeface="Poppins" charset="0"/>
                <a:cs typeface="Poppins" charset="0"/>
              </a:rPr>
              <a:t> – 5 days/week)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" cap="none" spc="0" normalizeH="0" baseline="0" noProof="0" dirty="0">
                <a:ln>
                  <a:noFill/>
                </a:ln>
                <a:solidFill>
                  <a:srgbClr val="FFF8F3"/>
                </a:solidFill>
                <a:effectLst/>
                <a:uLnTx/>
                <a:uFillTx/>
                <a:latin typeface="Poppins" charset="0"/>
                <a:ea typeface="Poppins" charset="0"/>
                <a:cs typeface="Poppins" charset="0"/>
              </a:rPr>
              <a:t>40 Edinburgh and the Lothians Churches</a:t>
            </a:r>
            <a:endParaRPr lang="en-US" sz="5000" dirty="0">
              <a:solidFill>
                <a:srgbClr val="FFF8F3"/>
              </a:solidFill>
              <a:latin typeface="Poppins SemiBold" charset="0"/>
              <a:ea typeface="Poppins" charset="0"/>
              <a:cs typeface="Poppins SemiBold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" cap="none" spc="0" normalizeH="0" baseline="0" noProof="0" dirty="0">
              <a:ln>
                <a:noFill/>
              </a:ln>
              <a:solidFill>
                <a:srgbClr val="FFF8F3"/>
              </a:solidFill>
              <a:effectLst/>
              <a:uLnTx/>
              <a:uFillTx/>
              <a:latin typeface="Poppins SemiBold" charset="0"/>
              <a:ea typeface="Poppins SemiBold" charset="0"/>
              <a:cs typeface="Poppins SemiBold" charset="0"/>
            </a:endParaRPr>
          </a:p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GB" sz="4000" dirty="0">
              <a:solidFill>
                <a:srgbClr val="FFF8F3"/>
              </a:solidFill>
              <a:latin typeface="Poppins SemiBold" charset="0"/>
              <a:ea typeface="Poppins SemiBold" charset="0"/>
              <a:cs typeface="Poppins SemiBold" charset="0"/>
            </a:endParaRPr>
          </a:p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GB" sz="5000" dirty="0">
              <a:solidFill>
                <a:srgbClr val="C4D5D0"/>
              </a:solidFill>
              <a:latin typeface="Poppins" charset="0"/>
              <a:ea typeface="Poppins SemiBold" charset="0"/>
              <a:cs typeface="Poppins" charset="0"/>
            </a:endParaRPr>
          </a:p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endParaRPr sz="7200" dirty="0">
              <a:solidFill>
                <a:srgbClr val="C4D5D0"/>
              </a:solidFill>
              <a:latin typeface="Poppins SemiBold" charset="0"/>
              <a:ea typeface="Poppins SemiBold" charset="0"/>
              <a:cs typeface="Poppins SemiBold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709479-75F5-0292-47D2-1B5F21F9A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853" y="5340196"/>
            <a:ext cx="9614681" cy="721007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8;g1171a11b35a_0_77"/>
          <p:cNvSpPr>
            <a:extLst>
              <a:ext uri="smNativeData">
                <pr:smNativeData xmlns="" xmlns:p14="http://schemas.microsoft.com/office/powerpoint/2010/main" xmlns:pr="smNativeData" val="SMDATA_13_NJ0XYhMAAAAlAAAAZAAAAE0AAAAAgAEAAMAAAACAAQAAwA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logFISEhAQAAAAAAAAAAAAAAAAAAAAAAAAAAAAAAAAAAAAAAAAAA////An9/fwAwMDADzMzMAMDA/wB/f38AAAAAAAAAAAAAAAAAAAAAAAAAAAAhAAAAGAAAABQAAAB5BwAAGhgAAEuSAABGPAAAECAAACYAAAAIAAAA//////////8="/>
              </a:ext>
            </a:extLst>
          </p:cNvSpPr>
          <p:nvPr/>
        </p:nvSpPr>
        <p:spPr>
          <a:xfrm>
            <a:off x="1087165" y="977900"/>
            <a:ext cx="22453319" cy="124403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243840" tIns="121920" rIns="243840" bIns="121920" numCol="1" spcCol="215900" anchor="t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u="sng" dirty="0" smtClean="0">
                <a:solidFill>
                  <a:srgbClr val="FFF8F3"/>
                </a:solidFill>
                <a:latin typeface="Poppins SemiBold" charset="0"/>
                <a:ea typeface="Poppins SemiBold" charset="0"/>
                <a:cs typeface="Poppins SemiBold" charset="0"/>
              </a:rPr>
              <a:t>Initiated in 2020</a:t>
            </a:r>
            <a:endParaRPr kumimoji="0" lang="en-US" sz="7200" b="0" i="0" u="sng" strike="noStrike" kern="1" cap="none" spc="0" normalizeH="0" baseline="0" noProof="0" dirty="0">
              <a:ln>
                <a:noFill/>
              </a:ln>
              <a:solidFill>
                <a:srgbClr val="FFF8F3"/>
              </a:solidFill>
              <a:effectLst/>
              <a:uLnTx/>
              <a:uFillTx/>
              <a:latin typeface="Poppins SemiBold" charset="0"/>
              <a:ea typeface="Poppins SemiBold" charset="0"/>
              <a:cs typeface="Poppins SemiBold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7200" dirty="0">
              <a:solidFill>
                <a:srgbClr val="FFF8F3"/>
              </a:solidFill>
              <a:latin typeface="Poppins SemiBold" charset="0"/>
              <a:ea typeface="Poppins SemiBold" charset="0"/>
              <a:cs typeface="Poppins SemiBold" charset="0"/>
            </a:endParaRPr>
          </a:p>
          <a:p>
            <a:pPr lvl="0">
              <a:defRPr/>
            </a:pPr>
            <a:r>
              <a:rPr lang="en-GB" sz="7200" dirty="0" smtClean="0">
                <a:solidFill>
                  <a:srgbClr val="FFFFFF"/>
                </a:solidFill>
                <a:latin typeface="Poppins SemiBold" charset="0"/>
                <a:ea typeface="Poppins SemiBold" charset="0"/>
                <a:cs typeface="Poppins SemiBold" charset="0"/>
              </a:rPr>
              <a:t>Salaam </a:t>
            </a:r>
            <a:r>
              <a:rPr lang="en-US" sz="7200" dirty="0" smtClean="0">
                <a:solidFill>
                  <a:srgbClr val="C4D5D0"/>
                </a:solidFill>
                <a:latin typeface="Poppins SemiBold" charset="0"/>
                <a:ea typeface="Poppins SemiBold" charset="0"/>
                <a:cs typeface="Poppins SemiBold" charset="0"/>
              </a:rPr>
              <a:t>for refugees and asylum seekers</a:t>
            </a:r>
            <a:endParaRPr lang="en-GB" sz="7200" dirty="0">
              <a:solidFill>
                <a:srgbClr val="FFFFFF"/>
              </a:solidFill>
              <a:latin typeface="Poppins SemiBold" charset="0"/>
              <a:ea typeface="Poppins SemiBold" charset="0"/>
              <a:cs typeface="Poppins SemiBold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7200" dirty="0">
              <a:solidFill>
                <a:srgbClr val="FFF8F3"/>
              </a:solidFill>
              <a:latin typeface="Poppins SemiBold" charset="0"/>
              <a:ea typeface="Poppins SemiBold" charset="0"/>
              <a:cs typeface="Poppins SemiBold" charset="0"/>
            </a:endParaRPr>
          </a:p>
          <a:p>
            <a:pPr>
              <a:defRPr/>
            </a:pPr>
            <a:r>
              <a:rPr kumimoji="0" lang="en-US" sz="7200" b="0" i="0" u="none" strike="noStrike" kern="1" cap="none" spc="0" normalizeH="0" baseline="0" noProof="0" dirty="0">
                <a:ln>
                  <a:noFill/>
                </a:ln>
                <a:solidFill>
                  <a:srgbClr val="FFF8F3"/>
                </a:solidFill>
                <a:effectLst/>
                <a:uLnTx/>
                <a:uFillTx/>
                <a:latin typeface="Poppins SemiBold" charset="0"/>
                <a:ea typeface="Poppins SemiBold" charset="0"/>
                <a:cs typeface="Poppins SemiBold" charset="0"/>
              </a:rPr>
              <a:t>Soul Food Edinburgh </a:t>
            </a:r>
            <a:r>
              <a:rPr lang="en-US" sz="7200" dirty="0" smtClean="0">
                <a:solidFill>
                  <a:srgbClr val="C4D5D0"/>
                </a:solidFill>
                <a:latin typeface="Poppins SemiBold" charset="0"/>
                <a:ea typeface="Poppins SemiBold" charset="0"/>
                <a:cs typeface="Poppins SemiBold" charset="0"/>
              </a:rPr>
              <a:t>at Carrubbers</a:t>
            </a:r>
            <a:endParaRPr kumimoji="0" lang="en-US" sz="7200" b="0" i="0" u="none" strike="noStrike" kern="1" cap="none" spc="0" normalizeH="0" baseline="0" noProof="0" dirty="0">
              <a:ln>
                <a:noFill/>
              </a:ln>
              <a:solidFill>
                <a:srgbClr val="FFF8F3"/>
              </a:solidFill>
              <a:effectLst/>
              <a:uLnTx/>
              <a:uFillTx/>
              <a:latin typeface="Poppins SemiBold" charset="0"/>
              <a:ea typeface="Poppins SemiBold" charset="0"/>
              <a:cs typeface="Poppins SemiBold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" cap="none" spc="0" normalizeH="0" baseline="0" noProof="0" dirty="0">
              <a:ln>
                <a:noFill/>
              </a:ln>
              <a:solidFill>
                <a:srgbClr val="FFF8F3"/>
              </a:solidFill>
              <a:effectLst/>
              <a:uLnTx/>
              <a:uFillTx/>
              <a:latin typeface="Poppins SemiBold" charset="0"/>
              <a:ea typeface="Poppins SemiBold" charset="0"/>
              <a:cs typeface="Poppins SemiBold" charset="0"/>
            </a:endParaRPr>
          </a:p>
          <a:p>
            <a:pPr lvl="0">
              <a:defRPr/>
            </a:pPr>
            <a:r>
              <a:rPr kumimoji="0" lang="en-US" sz="7200" b="0" i="0" u="none" strike="noStrike" kern="1" cap="none" spc="0" normalizeH="0" baseline="0" noProof="0" dirty="0">
                <a:ln>
                  <a:noFill/>
                </a:ln>
                <a:solidFill>
                  <a:srgbClr val="FFF8F3"/>
                </a:solidFill>
                <a:effectLst/>
                <a:uLnTx/>
                <a:uFillTx/>
                <a:latin typeface="Poppins SemiBold" charset="0"/>
                <a:ea typeface="Poppins SemiBold" charset="0"/>
                <a:cs typeface="Poppins SemiBold" charset="0"/>
              </a:rPr>
              <a:t>The Storehouse </a:t>
            </a:r>
            <a:r>
              <a:rPr lang="en-US" sz="7200" dirty="0" smtClean="0">
                <a:solidFill>
                  <a:srgbClr val="C4D5D0"/>
                </a:solidFill>
                <a:latin typeface="Poppins SemiBold" charset="0"/>
                <a:ea typeface="Poppins SemiBold" charset="0"/>
                <a:cs typeface="Poppins SemiBold" charset="0"/>
              </a:rPr>
              <a:t>food storage and distribution </a:t>
            </a:r>
            <a:r>
              <a:rPr lang="en-US" sz="7200" dirty="0" err="1" smtClean="0">
                <a:solidFill>
                  <a:srgbClr val="C4D5D0"/>
                </a:solidFill>
                <a:latin typeface="Poppins SemiBold" charset="0"/>
                <a:ea typeface="Poppins SemiBold" charset="0"/>
                <a:cs typeface="Poppins SemiBold" charset="0"/>
              </a:rPr>
              <a:t>centre</a:t>
            </a:r>
            <a:r>
              <a:rPr lang="en-US" sz="7200" dirty="0" smtClean="0">
                <a:solidFill>
                  <a:srgbClr val="C4D5D0"/>
                </a:solidFill>
                <a:latin typeface="Poppins SemiBold" charset="0"/>
                <a:ea typeface="Poppins SemiBold" charset="0"/>
                <a:cs typeface="Poppins SemiBold" charset="0"/>
              </a:rPr>
              <a:t> – approx. £1,000 per week on food</a:t>
            </a:r>
            <a:endParaRPr kumimoji="0" lang="en-US" sz="7200" b="0" i="0" u="none" strike="noStrike" kern="1" cap="none" spc="0" normalizeH="0" baseline="0" noProof="0" dirty="0">
              <a:ln>
                <a:noFill/>
              </a:ln>
              <a:solidFill>
                <a:srgbClr val="FFF8F3"/>
              </a:solidFill>
              <a:effectLst/>
              <a:uLnTx/>
              <a:uFillTx/>
              <a:latin typeface="Poppins SemiBold" charset="0"/>
              <a:ea typeface="Poppins SemiBold" charset="0"/>
              <a:cs typeface="Poppins SemiBold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" cap="none" spc="0" normalizeH="0" baseline="0" noProof="0" dirty="0">
              <a:ln>
                <a:noFill/>
              </a:ln>
              <a:solidFill>
                <a:srgbClr val="FFF8F3"/>
              </a:solidFill>
              <a:effectLst/>
              <a:uLnTx/>
              <a:uFillTx/>
              <a:latin typeface="Poppins SemiBold" charset="0"/>
              <a:ea typeface="Poppins SemiBold" charset="0"/>
              <a:cs typeface="Poppins SemiBold" charset="0"/>
            </a:endParaRPr>
          </a:p>
          <a:p>
            <a:pPr lvl="0">
              <a:defRPr/>
            </a:pPr>
            <a:r>
              <a:rPr kumimoji="0" lang="en-US" sz="7200" b="0" i="0" u="none" strike="noStrike" kern="1" cap="none" spc="0" normalizeH="0" baseline="0" noProof="0" dirty="0" smtClean="0">
                <a:ln>
                  <a:noFill/>
                </a:ln>
                <a:solidFill>
                  <a:srgbClr val="FFF8F3"/>
                </a:solidFill>
                <a:effectLst/>
                <a:uLnTx/>
                <a:uFillTx/>
                <a:latin typeface="Poppins SemiBold" charset="0"/>
                <a:ea typeface="Poppins SemiBold" charset="0"/>
                <a:cs typeface="Poppins SemiBold" charset="0"/>
              </a:rPr>
              <a:t>Clothesbank</a:t>
            </a:r>
            <a:r>
              <a:rPr lang="en-US" sz="7200" dirty="0" smtClean="0">
                <a:solidFill>
                  <a:srgbClr val="FFF8F3"/>
                </a:solidFill>
                <a:latin typeface="Poppins SemiBold" charset="0"/>
                <a:ea typeface="Poppins SemiBold" charset="0"/>
                <a:cs typeface="Poppins SemiBold" charset="0"/>
              </a:rPr>
              <a:t>+</a:t>
            </a:r>
            <a:r>
              <a:rPr lang="en-US" sz="7200" dirty="0" smtClean="0">
                <a:solidFill>
                  <a:srgbClr val="C4D5D0"/>
                </a:solidFill>
                <a:latin typeface="Poppins SemiBold" charset="0"/>
                <a:ea typeface="Poppins SemiBold" charset="0"/>
                <a:cs typeface="Poppins SemiBold" charset="0"/>
              </a:rPr>
              <a:t>with Central Church, </a:t>
            </a:r>
            <a:r>
              <a:rPr lang="en-US" sz="7200" dirty="0" err="1" smtClean="0">
                <a:solidFill>
                  <a:srgbClr val="C4D5D0"/>
                </a:solidFill>
                <a:latin typeface="Poppins SemiBold" charset="0"/>
                <a:ea typeface="Poppins SemiBold" charset="0"/>
                <a:cs typeface="Poppins SemiBold" charset="0"/>
              </a:rPr>
              <a:t>Tollcross</a:t>
            </a:r>
            <a:endParaRPr kumimoji="0" lang="en-US" sz="5000" b="0" i="0" u="none" strike="noStrike" kern="1" cap="none" spc="0" normalizeH="0" baseline="0" noProof="0" dirty="0">
              <a:ln>
                <a:noFill/>
              </a:ln>
              <a:solidFill>
                <a:srgbClr val="FFF8F3"/>
              </a:solidFill>
              <a:effectLst/>
              <a:uLnTx/>
              <a:uFillTx/>
              <a:latin typeface="Poppins" charset="0"/>
              <a:ea typeface="Poppins" charset="0"/>
              <a:cs typeface="Poppins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" cap="none" spc="0" normalizeH="0" baseline="0" noProof="0" dirty="0">
              <a:ln>
                <a:noFill/>
              </a:ln>
              <a:solidFill>
                <a:srgbClr val="FFF8F3"/>
              </a:solidFill>
              <a:effectLst/>
              <a:uLnTx/>
              <a:uFillTx/>
              <a:latin typeface="Poppins" charset="0"/>
              <a:ea typeface="Poppins" charset="0"/>
              <a:cs typeface="Poppins" charset="0"/>
            </a:endParaRPr>
          </a:p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GB" sz="4000" dirty="0">
              <a:solidFill>
                <a:srgbClr val="FFF8F3"/>
              </a:solidFill>
              <a:latin typeface="Poppins SemiBold" charset="0"/>
              <a:ea typeface="Poppins SemiBold" charset="0"/>
              <a:cs typeface="Poppins SemiBold" charset="0"/>
            </a:endParaRPr>
          </a:p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GB" sz="5000" dirty="0">
              <a:solidFill>
                <a:srgbClr val="C4D5D0"/>
              </a:solidFill>
              <a:latin typeface="Poppins" charset="0"/>
              <a:ea typeface="Poppins SemiBold" charset="0"/>
              <a:cs typeface="Poppins" charset="0"/>
            </a:endParaRPr>
          </a:p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endParaRPr sz="7200" dirty="0">
              <a:solidFill>
                <a:srgbClr val="C4D5D0"/>
              </a:solidFill>
              <a:latin typeface="Poppins SemiBold" charset="0"/>
              <a:ea typeface="Poppins SemiBold" charset="0"/>
              <a:cs typeface="Poppi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319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19;g1171a11b35a_0_83"/>
          <p:cNvPicPr>
            <a:extLst>
              <a:ext uri="smNativeData">
                <pr:smNativeData xmlns="" xmlns:p14="http://schemas.microsoft.com/office/powerpoint/2010/main" xmlns:pr="smNativeData" val="SMDATA_15_NJ0XYhMAAAAlAAAAEQAAAA0AAAAAkAAAAEgAAACQAAAASAAAAAAAAAAAAAAAAAAAAAEAAABQAAAAyuAoeXWOsT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AcAAAA4AAAAAAAAAAAAAAAAAAAA////AAAAAAAAAAAAoQAAAAAAAAChAAAAAAAAAAAAAABkAAAAZAAAAAAAAAAjAAAABAAAAGUAAAAXAAAAFAAAAAAAAAAAAAAA/38AAP9/AAAAAAAACQAAAAQAAAAAAAAADAAAABAAAAAAAAAAAAAAAAAAAAAAAAAAHgAAAGgAAAAAAAAAAAAAAAAAAAAAAAAAAAAAABAnAAAQJwAAAAAAAAAAAAAAAAAAAAAAAAAAAAAAAAAAAAAAAAAAAAAUAAAAAAAAAMDA/wAAAAAAZAAAADIAAAAAAAAAZAAAAAAAAAB/f38ACgAAAB8AAABUAAAAAJaIBSEhIQEAAAAAAAAAAAAAAAAAAAAAAAAAAAAAAAAAAAAAAAAAAP///wJ/f38AMDAwA8zMzADAwP8Af39/AAAAAAAAAAAAAAAAAP///wAAAAAAIQAAABgAAAAUAAAAYRsAAEgFAACjegAAGE8AABAAAAAmAAAACAAAAP//////////"/>
              </a:ext>
            </a:extLst>
          </p:cNvPicPr>
          <p:nvPr/>
        </p:nvPicPr>
        <p:blipFill>
          <a:blip r:embed="rId3"/>
          <a:srcRect l="1610" r="1610"/>
          <a:stretch>
            <a:fillRect/>
          </a:stretch>
        </p:blipFill>
        <p:spPr>
          <a:xfrm>
            <a:off x="4450715" y="858520"/>
            <a:ext cx="15485110" cy="11998960"/>
          </a:xfrm>
          <a:prstGeom prst="roundRect">
            <a:avLst>
              <a:gd name="adj" fmla="val 3429"/>
            </a:avLst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8;g1171a11b35a_0_77"/>
          <p:cNvSpPr>
            <a:extLst>
              <a:ext uri="smNativeData">
                <pr:smNativeData xmlns="" xmlns:p14="http://schemas.microsoft.com/office/powerpoint/2010/main" xmlns:pr="smNativeData" val="SMDATA_13_NJ0XYhMAAAAlAAAAZAAAAE0AAAAAgAEAAMAAAACAAQAAwAAAAAAAAAAAAAAAAAAAAAEAAABQAAAAAAAAAAAA4D8AAAAAAADgPwAAAAAAAOA/AAAAAAAA4D8AAAAAAADgPwAAAAAAAOA/AAAAAAAA4D8AAAAAAADgPwAAAAAAAOA/AAAAAAAA4D8CAAAAjAAAAAAAAAAAAAAAAJaIDCEhIQ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wMD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logFISEhAQAAAAAAAAAAAAAAAAAAAAAAAAAAAAAAAAAAAAAAAAAA////An9/fwAwMDADzMzMAMDA/wB/f38AAAAAAAAAAAAAAAAAAAAAAAAAAAAhAAAAGAAAABQAAAB5BwAAGhgAAEuSAABGPAAAECAAACYAAAAIAAAA//////////8="/>
              </a:ext>
            </a:extLst>
          </p:cNvSpPr>
          <p:nvPr/>
        </p:nvSpPr>
        <p:spPr>
          <a:xfrm>
            <a:off x="1087165" y="977900"/>
            <a:ext cx="22453319" cy="124403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243840" tIns="121920" rIns="243840" bIns="121920" numCol="1" spcCol="215900" anchor="t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u="sng" dirty="0" smtClean="0">
                <a:solidFill>
                  <a:srgbClr val="FFF8F3"/>
                </a:solidFill>
                <a:latin typeface="Poppins SemiBold" charset="0"/>
                <a:ea typeface="Poppins SemiBold" charset="0"/>
                <a:cs typeface="Poppins SemiBold" charset="0"/>
              </a:rPr>
              <a:t>Initiated in 2021</a:t>
            </a:r>
            <a:endParaRPr kumimoji="0" lang="en-US" sz="7200" b="0" i="0" u="sng" strike="noStrike" kern="1" cap="none" spc="0" normalizeH="0" baseline="0" noProof="0" dirty="0">
              <a:ln>
                <a:noFill/>
              </a:ln>
              <a:solidFill>
                <a:srgbClr val="FFF8F3"/>
              </a:solidFill>
              <a:effectLst/>
              <a:uLnTx/>
              <a:uFillTx/>
              <a:latin typeface="Poppins SemiBold" charset="0"/>
              <a:ea typeface="Poppins SemiBold" charset="0"/>
              <a:cs typeface="Poppins SemiBold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7200" dirty="0">
              <a:solidFill>
                <a:srgbClr val="FFF8F3"/>
              </a:solidFill>
              <a:latin typeface="Poppins SemiBold" charset="0"/>
              <a:ea typeface="Poppins SemiBold" charset="0"/>
              <a:cs typeface="Poppins SemiBold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" cap="none" spc="0" normalizeH="0" baseline="0" noProof="0" dirty="0">
                <a:ln>
                  <a:noFill/>
                </a:ln>
                <a:solidFill>
                  <a:srgbClr val="FFF8F3"/>
                </a:solidFill>
                <a:effectLst/>
                <a:uLnTx/>
                <a:uFillTx/>
                <a:latin typeface="Poppins SemiBold" charset="0"/>
                <a:ea typeface="Poppins SemiBold" charset="0"/>
                <a:cs typeface="Poppins SemiBold" charset="0"/>
              </a:rPr>
              <a:t>An Open Hand </a:t>
            </a:r>
            <a:r>
              <a:rPr kumimoji="0" lang="en-US" sz="7200" b="0" i="0" u="none" strike="noStrike" kern="1" cap="none" spc="0" normalizeH="0" baseline="0" noProof="0" dirty="0" smtClean="0">
                <a:ln>
                  <a:noFill/>
                </a:ln>
                <a:solidFill>
                  <a:srgbClr val="C4D5D0"/>
                </a:solidFill>
                <a:effectLst/>
                <a:uLnTx/>
                <a:uFillTx/>
                <a:latin typeface="Poppins SemiBold" charset="0"/>
                <a:ea typeface="Poppins SemiBold" charset="0"/>
                <a:cs typeface="Poppins SemiBold" charset="0"/>
              </a:rPr>
              <a:t>toy </a:t>
            </a:r>
            <a:r>
              <a:rPr kumimoji="0" lang="en-US" sz="7200" b="0" i="0" u="none" strike="noStrike" kern="1" cap="none" spc="0" normalizeH="0" baseline="0" noProof="0" dirty="0">
                <a:ln>
                  <a:noFill/>
                </a:ln>
                <a:solidFill>
                  <a:srgbClr val="C4D5D0"/>
                </a:solidFill>
                <a:effectLst/>
                <a:uLnTx/>
                <a:uFillTx/>
                <a:latin typeface="Poppins SemiBold" charset="0"/>
                <a:ea typeface="Poppins SemiBold" charset="0"/>
                <a:cs typeface="Poppins SemiBold" charset="0"/>
              </a:rPr>
              <a:t>delivery </a:t>
            </a:r>
            <a:r>
              <a:rPr kumimoji="0" lang="en-US" sz="7200" b="0" i="0" u="none" strike="noStrike" kern="1" cap="none" spc="0" normalizeH="0" baseline="0" noProof="0" dirty="0" smtClean="0">
                <a:ln>
                  <a:noFill/>
                </a:ln>
                <a:solidFill>
                  <a:srgbClr val="C4D5D0"/>
                </a:solidFill>
                <a:effectLst/>
                <a:uLnTx/>
                <a:uFillTx/>
                <a:latin typeface="Poppins SemiBold" charset="0"/>
                <a:ea typeface="Poppins SemiBold" charset="0"/>
                <a:cs typeface="Poppins SemiBold" charset="0"/>
              </a:rPr>
              <a:t>service</a:t>
            </a:r>
            <a:endParaRPr kumimoji="0" lang="en-US" sz="7200" b="0" i="0" u="none" strike="noStrike" kern="1" cap="none" spc="0" normalizeH="0" baseline="0" noProof="0" dirty="0">
              <a:ln>
                <a:noFill/>
              </a:ln>
              <a:solidFill>
                <a:srgbClr val="C4D5D0"/>
              </a:solidFill>
              <a:effectLst/>
              <a:uLnTx/>
              <a:uFillTx/>
              <a:latin typeface="Poppins SemiBold" charset="0"/>
              <a:ea typeface="Poppins SemiBold" charset="0"/>
              <a:cs typeface="Poppins SemiBold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" cap="none" spc="0" normalizeH="0" baseline="0" noProof="0" dirty="0">
                <a:ln>
                  <a:noFill/>
                </a:ln>
                <a:solidFill>
                  <a:srgbClr val="FFF8F3"/>
                </a:solidFill>
                <a:effectLst/>
                <a:uLnTx/>
                <a:uFillTx/>
                <a:latin typeface="Poppins" charset="0"/>
                <a:ea typeface="Poppins" charset="0"/>
                <a:cs typeface="Poppins" charset="0"/>
              </a:rPr>
              <a:t>Greenbank Parish Church, Morningside</a:t>
            </a:r>
          </a:p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GB" sz="5000" dirty="0">
              <a:solidFill>
                <a:srgbClr val="C4D5D0"/>
              </a:solidFill>
              <a:latin typeface="Poppins" charset="0"/>
              <a:ea typeface="Poppins SemiBold" charset="0"/>
              <a:cs typeface="Poppins" charset="0"/>
            </a:endParaRPr>
          </a:p>
          <a:p>
            <a:r>
              <a:rPr lang="en-GB" sz="7200" dirty="0">
                <a:solidFill>
                  <a:srgbClr val="FFFFFF"/>
                </a:solidFill>
                <a:latin typeface="Poppins SemiBold" charset="0"/>
                <a:ea typeface="Poppins SemiBold" charset="0"/>
                <a:cs typeface="Poppins SemiBold" charset="0"/>
              </a:rPr>
              <a:t>Salaam: </a:t>
            </a:r>
            <a:r>
              <a:rPr lang="en-GB" sz="7200" dirty="0" smtClean="0">
                <a:solidFill>
                  <a:srgbClr val="FFFFFF"/>
                </a:solidFill>
                <a:latin typeface="Poppins SemiBold" charset="0"/>
                <a:ea typeface="Poppins SemiBold" charset="0"/>
                <a:cs typeface="Poppins SemiBold" charset="0"/>
              </a:rPr>
              <a:t>	Afghan </a:t>
            </a:r>
            <a:r>
              <a:rPr lang="en-GB" sz="7200" dirty="0">
                <a:solidFill>
                  <a:srgbClr val="FFFFFF"/>
                </a:solidFill>
                <a:latin typeface="Poppins SemiBold" charset="0"/>
                <a:ea typeface="Poppins SemiBold" charset="0"/>
                <a:cs typeface="Poppins SemiBold" charset="0"/>
              </a:rPr>
              <a:t>support</a:t>
            </a:r>
          </a:p>
          <a:p>
            <a:r>
              <a:rPr lang="en-GB" sz="7200" dirty="0">
                <a:solidFill>
                  <a:srgbClr val="FFFFFF"/>
                </a:solidFill>
                <a:latin typeface="Poppins SemiBold" charset="0"/>
                <a:ea typeface="Poppins SemiBold" charset="0"/>
                <a:cs typeface="Poppins SemiBold" charset="0"/>
              </a:rPr>
              <a:t>	</a:t>
            </a:r>
            <a:r>
              <a:rPr lang="en-GB" sz="7200" dirty="0" smtClean="0">
                <a:solidFill>
                  <a:srgbClr val="FFFFFF"/>
                </a:solidFill>
                <a:latin typeface="Poppins SemiBold" charset="0"/>
                <a:ea typeface="Poppins SemiBold" charset="0"/>
                <a:cs typeface="Poppins SemiBold" charset="0"/>
              </a:rPr>
              <a:t>				</a:t>
            </a:r>
            <a:r>
              <a:rPr lang="en-GB" sz="7200" dirty="0" smtClean="0">
                <a:solidFill>
                  <a:srgbClr val="FFFFFF"/>
                </a:solidFill>
                <a:latin typeface="Poppins SemiBold" charset="0"/>
                <a:ea typeface="Poppins SemiBold" charset="0"/>
                <a:cs typeface="Poppins SemiBold" charset="0"/>
              </a:rPr>
              <a:t>Peaced Together</a:t>
            </a:r>
          </a:p>
          <a:p>
            <a:r>
              <a:rPr lang="en-GB" sz="7200" dirty="0">
                <a:solidFill>
                  <a:srgbClr val="FFFFFF"/>
                </a:solidFill>
                <a:latin typeface="Poppins SemiBold" charset="0"/>
                <a:ea typeface="Poppins SemiBold" charset="0"/>
                <a:cs typeface="Poppins SemiBold" charset="0"/>
              </a:rPr>
              <a:t>	</a:t>
            </a:r>
            <a:r>
              <a:rPr lang="en-GB" sz="7200" dirty="0" smtClean="0">
                <a:solidFill>
                  <a:srgbClr val="FFFFFF"/>
                </a:solidFill>
                <a:latin typeface="Poppins SemiBold" charset="0"/>
                <a:ea typeface="Poppins SemiBold" charset="0"/>
                <a:cs typeface="Poppins SemiBold" charset="0"/>
              </a:rPr>
              <a:t>				Salaam Weekend Club</a:t>
            </a:r>
            <a:endParaRPr lang="en-GB" sz="7200" dirty="0">
              <a:solidFill>
                <a:srgbClr val="FFFFFF"/>
              </a:solidFill>
              <a:latin typeface="Poppins SemiBold" charset="0"/>
              <a:ea typeface="Poppins SemiBold" charset="0"/>
              <a:cs typeface="Poppins SemiBold" charset="0"/>
            </a:endParaRPr>
          </a:p>
          <a:p>
            <a:endParaRPr lang="en-GB" sz="7200" dirty="0">
              <a:solidFill>
                <a:srgbClr val="FFFFFF"/>
              </a:solidFill>
              <a:latin typeface="Poppins SemiBold" charset="0"/>
              <a:ea typeface="Poppins SemiBold" charset="0"/>
              <a:cs typeface="Poppins SemiBold" charset="0"/>
            </a:endParaRPr>
          </a:p>
          <a:p>
            <a:r>
              <a:rPr lang="en-GB" sz="7200" dirty="0" smtClean="0">
                <a:solidFill>
                  <a:srgbClr val="FFFFFF"/>
                </a:solidFill>
                <a:latin typeface="Poppins SemiBold" charset="0"/>
                <a:ea typeface="Poppins SemiBold" charset="0"/>
                <a:cs typeface="Poppins SemiBold" charset="0"/>
              </a:rPr>
              <a:t>Nations </a:t>
            </a:r>
            <a:r>
              <a:rPr lang="en-US" sz="7200" dirty="0" smtClean="0">
                <a:solidFill>
                  <a:srgbClr val="C4D5D0"/>
                </a:solidFill>
                <a:latin typeface="Poppins SemiBold" charset="0"/>
                <a:ea typeface="Poppins SemiBold" charset="0"/>
                <a:cs typeface="Poppins SemiBold" charset="0"/>
              </a:rPr>
              <a:t>support for ethnic minority churches</a:t>
            </a:r>
            <a:endParaRPr lang="en-GB" sz="7200" dirty="0">
              <a:solidFill>
                <a:srgbClr val="FFFFFF"/>
              </a:solidFill>
              <a:latin typeface="Poppins SemiBold" charset="0"/>
              <a:ea typeface="Poppins SemiBold" charset="0"/>
              <a:cs typeface="Poppins SemiBold" charset="0"/>
            </a:endParaRPr>
          </a:p>
          <a:p>
            <a:endParaRPr lang="en-GB" sz="7200" dirty="0">
              <a:solidFill>
                <a:srgbClr val="FFFFFF"/>
              </a:solidFill>
              <a:latin typeface="Poppins SemiBold" charset="0"/>
              <a:ea typeface="Poppins SemiBold" charset="0"/>
              <a:cs typeface="Poppins SemiBold" charset="0"/>
            </a:endParaRPr>
          </a:p>
          <a:p>
            <a:endParaRPr lang="en-GB" sz="7200" dirty="0">
              <a:solidFill>
                <a:srgbClr val="FFFFFF"/>
              </a:solidFill>
              <a:latin typeface="Poppins SemiBold" charset="0"/>
              <a:ea typeface="Poppins SemiBold" charset="0"/>
              <a:cs typeface="Poppins SemiBold" charset="0"/>
            </a:endParaRPr>
          </a:p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endParaRPr sz="7200" dirty="0">
              <a:solidFill>
                <a:srgbClr val="C4D5D0"/>
              </a:solidFill>
              <a:latin typeface="Poppins SemiBold" charset="0"/>
              <a:ea typeface="Poppins SemiBold" charset="0"/>
              <a:cs typeface="Poppi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724737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FFFFFF"/>
      </a:dk1>
      <a:lt1>
        <a:srgbClr val="212121"/>
      </a:lt1>
      <a:dk2>
        <a:srgbClr val="ADADAD"/>
      </a:dk2>
      <a:lt2>
        <a:srgbClr val="303030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FFFFFF"/>
        </a:dk1>
        <a:lt1>
          <a:srgbClr val="212121"/>
        </a:lt1>
        <a:dk2>
          <a:srgbClr val="ADADAD"/>
        </a:dk2>
        <a:lt2>
          <a:srgbClr val="303030"/>
        </a:lt2>
        <a:accent1>
          <a:srgbClr val="009688"/>
        </a:accent1>
        <a:accent2>
          <a:srgbClr val="EEEEEE"/>
        </a:accent2>
        <a:accent3>
          <a:srgbClr val="78909C"/>
        </a:accent3>
        <a:accent4>
          <a:srgbClr val="FFAB40"/>
        </a:accent4>
        <a:accent5>
          <a:srgbClr val="4DD0E1"/>
        </a:accent5>
        <a:accent6>
          <a:srgbClr val="EEFF41"/>
        </a:accent6>
        <a:hlink>
          <a:srgbClr val="4DD0E1"/>
        </a:hlink>
        <a:folHlink>
          <a:srgbClr val="4DD0E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F3F3F3"/>
      </a:dk2>
      <a:lt2>
        <a:srgbClr val="158158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F3F3F3"/>
        </a:dk2>
        <a:lt2>
          <a:srgbClr val="158158"/>
        </a:lt2>
        <a:accent1>
          <a:srgbClr val="058DC7"/>
        </a:accent1>
        <a:accent2>
          <a:srgbClr val="50B432"/>
        </a:accent2>
        <a:accent3>
          <a:srgbClr val="ED561B"/>
        </a:accent3>
        <a:accent4>
          <a:srgbClr val="EDEF00"/>
        </a:accent4>
        <a:accent5>
          <a:srgbClr val="24CBE5"/>
        </a:accent5>
        <a:accent6>
          <a:srgbClr val="64E572"/>
        </a:accent6>
        <a:hlink>
          <a:srgbClr val="2200CC"/>
        </a:hlink>
        <a:folHlink>
          <a:srgbClr val="551A8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241</Words>
  <Application>Microsoft Office PowerPoint</Application>
  <PresentationFormat>Custom</PresentationFormat>
  <Paragraphs>82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Poppins SemiBold</vt:lpstr>
      <vt:lpstr>Poppins</vt:lpstr>
      <vt:lpstr>Libre Franklin</vt:lpstr>
      <vt:lpstr>Libre Franklin Medium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Duncan Cuthill</dc:creator>
  <cp:keywords/>
  <dc:description/>
  <cp:lastModifiedBy>Duncan Cuthill</cp:lastModifiedBy>
  <cp:revision>21</cp:revision>
  <dcterms:created xsi:type="dcterms:W3CDTF">2022-02-24T14:56:47Z</dcterms:created>
  <dcterms:modified xsi:type="dcterms:W3CDTF">2023-01-09T17:06:52Z</dcterms:modified>
</cp:coreProperties>
</file>