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8CCD4-E3EC-4BC0-B48B-387AF25BD68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E90AD8-E516-4C1C-8BF6-41D519D45064}">
      <dgm:prSet/>
      <dgm:spPr/>
      <dgm:t>
        <a:bodyPr/>
        <a:lstStyle/>
        <a:p>
          <a:r>
            <a:rPr lang="en-GB"/>
            <a:t>See, I will create</a:t>
          </a:r>
          <a:br>
            <a:rPr lang="en-GB"/>
          </a:br>
          <a:r>
            <a:rPr lang="en-GB"/>
            <a:t>    new heavens </a:t>
          </a:r>
          <a:endParaRPr lang="en-US"/>
        </a:p>
      </dgm:t>
    </dgm:pt>
    <dgm:pt modelId="{529CF3EC-7AB8-4A6E-B674-BAC537546C18}" type="parTrans" cxnId="{4CB97B41-9246-4E77-A546-7BF4B8038726}">
      <dgm:prSet/>
      <dgm:spPr/>
      <dgm:t>
        <a:bodyPr/>
        <a:lstStyle/>
        <a:p>
          <a:endParaRPr lang="en-US"/>
        </a:p>
      </dgm:t>
    </dgm:pt>
    <dgm:pt modelId="{725896C0-60F4-4343-8AEC-5CB7A80B3FA4}" type="sibTrans" cxnId="{4CB97B41-9246-4E77-A546-7BF4B8038726}">
      <dgm:prSet/>
      <dgm:spPr/>
      <dgm:t>
        <a:bodyPr/>
        <a:lstStyle/>
        <a:p>
          <a:endParaRPr lang="en-US"/>
        </a:p>
      </dgm:t>
    </dgm:pt>
    <dgm:pt modelId="{6E7C027C-2CA7-4595-97B4-D52E722128E2}">
      <dgm:prSet/>
      <dgm:spPr/>
      <dgm:t>
        <a:bodyPr/>
        <a:lstStyle/>
        <a:p>
          <a:r>
            <a:rPr lang="en-GB"/>
            <a:t>and a new earth.</a:t>
          </a:r>
          <a:endParaRPr lang="en-US"/>
        </a:p>
      </dgm:t>
    </dgm:pt>
    <dgm:pt modelId="{8406458B-212F-47A6-A3E6-9CAA4F4DAA18}" type="parTrans" cxnId="{4CBE3061-6D8D-4C52-8233-73DF9A5118B8}">
      <dgm:prSet/>
      <dgm:spPr/>
      <dgm:t>
        <a:bodyPr/>
        <a:lstStyle/>
        <a:p>
          <a:endParaRPr lang="en-US"/>
        </a:p>
      </dgm:t>
    </dgm:pt>
    <dgm:pt modelId="{425C54D2-D12E-40A6-A20E-530AF27ED7F2}" type="sibTrans" cxnId="{4CBE3061-6D8D-4C52-8233-73DF9A5118B8}">
      <dgm:prSet/>
      <dgm:spPr/>
      <dgm:t>
        <a:bodyPr/>
        <a:lstStyle/>
        <a:p>
          <a:endParaRPr lang="en-US"/>
        </a:p>
      </dgm:t>
    </dgm:pt>
    <dgm:pt modelId="{24DE264C-7228-487F-803B-38BAA7A7C0BA}" type="pres">
      <dgm:prSet presAssocID="{1D78CCD4-E3EC-4BC0-B48B-387AF25BD68B}" presName="vert0" presStyleCnt="0">
        <dgm:presLayoutVars>
          <dgm:dir/>
          <dgm:animOne val="branch"/>
          <dgm:animLvl val="lvl"/>
        </dgm:presLayoutVars>
      </dgm:prSet>
      <dgm:spPr/>
    </dgm:pt>
    <dgm:pt modelId="{7ED6C677-F8D3-4556-964D-4C9FCB90ECC2}" type="pres">
      <dgm:prSet presAssocID="{51E90AD8-E516-4C1C-8BF6-41D519D45064}" presName="thickLine" presStyleLbl="alignNode1" presStyleIdx="0" presStyleCnt="2"/>
      <dgm:spPr/>
    </dgm:pt>
    <dgm:pt modelId="{B9026E44-AB09-4E81-9359-CF5CAFBB1863}" type="pres">
      <dgm:prSet presAssocID="{51E90AD8-E516-4C1C-8BF6-41D519D45064}" presName="horz1" presStyleCnt="0"/>
      <dgm:spPr/>
    </dgm:pt>
    <dgm:pt modelId="{9033E05E-5986-49C2-9AC4-B59FD22367A7}" type="pres">
      <dgm:prSet presAssocID="{51E90AD8-E516-4C1C-8BF6-41D519D45064}" presName="tx1" presStyleLbl="revTx" presStyleIdx="0" presStyleCnt="2"/>
      <dgm:spPr/>
    </dgm:pt>
    <dgm:pt modelId="{F885527F-EF8C-4911-A4E7-32BFFE51FC94}" type="pres">
      <dgm:prSet presAssocID="{51E90AD8-E516-4C1C-8BF6-41D519D45064}" presName="vert1" presStyleCnt="0"/>
      <dgm:spPr/>
    </dgm:pt>
    <dgm:pt modelId="{4B8A2150-7534-42A9-B8A2-5A1A767BEAE2}" type="pres">
      <dgm:prSet presAssocID="{6E7C027C-2CA7-4595-97B4-D52E722128E2}" presName="thickLine" presStyleLbl="alignNode1" presStyleIdx="1" presStyleCnt="2"/>
      <dgm:spPr/>
    </dgm:pt>
    <dgm:pt modelId="{4C9CD383-9AB1-49F1-993F-CDF8E59AF2EA}" type="pres">
      <dgm:prSet presAssocID="{6E7C027C-2CA7-4595-97B4-D52E722128E2}" presName="horz1" presStyleCnt="0"/>
      <dgm:spPr/>
    </dgm:pt>
    <dgm:pt modelId="{DF8C327B-618F-4AFF-9A6A-33653761B51C}" type="pres">
      <dgm:prSet presAssocID="{6E7C027C-2CA7-4595-97B4-D52E722128E2}" presName="tx1" presStyleLbl="revTx" presStyleIdx="1" presStyleCnt="2"/>
      <dgm:spPr/>
    </dgm:pt>
    <dgm:pt modelId="{30F87619-3B76-487E-AC2F-03FDBD90858F}" type="pres">
      <dgm:prSet presAssocID="{6E7C027C-2CA7-4595-97B4-D52E722128E2}" presName="vert1" presStyleCnt="0"/>
      <dgm:spPr/>
    </dgm:pt>
  </dgm:ptLst>
  <dgm:cxnLst>
    <dgm:cxn modelId="{4CBE3061-6D8D-4C52-8233-73DF9A5118B8}" srcId="{1D78CCD4-E3EC-4BC0-B48B-387AF25BD68B}" destId="{6E7C027C-2CA7-4595-97B4-D52E722128E2}" srcOrd="1" destOrd="0" parTransId="{8406458B-212F-47A6-A3E6-9CAA4F4DAA18}" sibTransId="{425C54D2-D12E-40A6-A20E-530AF27ED7F2}"/>
    <dgm:cxn modelId="{4CB97B41-9246-4E77-A546-7BF4B8038726}" srcId="{1D78CCD4-E3EC-4BC0-B48B-387AF25BD68B}" destId="{51E90AD8-E516-4C1C-8BF6-41D519D45064}" srcOrd="0" destOrd="0" parTransId="{529CF3EC-7AB8-4A6E-B674-BAC537546C18}" sibTransId="{725896C0-60F4-4343-8AEC-5CB7A80B3FA4}"/>
    <dgm:cxn modelId="{AF03FE6E-CE4D-4C3C-B6F8-70172BEAAA3A}" type="presOf" srcId="{1D78CCD4-E3EC-4BC0-B48B-387AF25BD68B}" destId="{24DE264C-7228-487F-803B-38BAA7A7C0BA}" srcOrd="0" destOrd="0" presId="urn:microsoft.com/office/officeart/2008/layout/LinedList"/>
    <dgm:cxn modelId="{94075053-CB80-4F5F-B493-D47A692C94DA}" type="presOf" srcId="{6E7C027C-2CA7-4595-97B4-D52E722128E2}" destId="{DF8C327B-618F-4AFF-9A6A-33653761B51C}" srcOrd="0" destOrd="0" presId="urn:microsoft.com/office/officeart/2008/layout/LinedList"/>
    <dgm:cxn modelId="{19FB6F92-8261-47F1-8BD0-533A81AB47B3}" type="presOf" srcId="{51E90AD8-E516-4C1C-8BF6-41D519D45064}" destId="{9033E05E-5986-49C2-9AC4-B59FD22367A7}" srcOrd="0" destOrd="0" presId="urn:microsoft.com/office/officeart/2008/layout/LinedList"/>
    <dgm:cxn modelId="{527DCB08-374A-4261-97D3-F754F1E89C51}" type="presParOf" srcId="{24DE264C-7228-487F-803B-38BAA7A7C0BA}" destId="{7ED6C677-F8D3-4556-964D-4C9FCB90ECC2}" srcOrd="0" destOrd="0" presId="urn:microsoft.com/office/officeart/2008/layout/LinedList"/>
    <dgm:cxn modelId="{B11CF11E-B0D3-47FD-9309-F048C3066099}" type="presParOf" srcId="{24DE264C-7228-487F-803B-38BAA7A7C0BA}" destId="{B9026E44-AB09-4E81-9359-CF5CAFBB1863}" srcOrd="1" destOrd="0" presId="urn:microsoft.com/office/officeart/2008/layout/LinedList"/>
    <dgm:cxn modelId="{B9EFD503-417D-4D85-AEC2-8DBC3F8BB279}" type="presParOf" srcId="{B9026E44-AB09-4E81-9359-CF5CAFBB1863}" destId="{9033E05E-5986-49C2-9AC4-B59FD22367A7}" srcOrd="0" destOrd="0" presId="urn:microsoft.com/office/officeart/2008/layout/LinedList"/>
    <dgm:cxn modelId="{F0657818-C4CC-4E3A-8F5D-06F0DFD52298}" type="presParOf" srcId="{B9026E44-AB09-4E81-9359-CF5CAFBB1863}" destId="{F885527F-EF8C-4911-A4E7-32BFFE51FC94}" srcOrd="1" destOrd="0" presId="urn:microsoft.com/office/officeart/2008/layout/LinedList"/>
    <dgm:cxn modelId="{F02A9009-8921-41F1-9934-27981BA98043}" type="presParOf" srcId="{24DE264C-7228-487F-803B-38BAA7A7C0BA}" destId="{4B8A2150-7534-42A9-B8A2-5A1A767BEAE2}" srcOrd="2" destOrd="0" presId="urn:microsoft.com/office/officeart/2008/layout/LinedList"/>
    <dgm:cxn modelId="{17E60874-A7D7-495A-9BCB-6EE62FF7A29B}" type="presParOf" srcId="{24DE264C-7228-487F-803B-38BAA7A7C0BA}" destId="{4C9CD383-9AB1-49F1-993F-CDF8E59AF2EA}" srcOrd="3" destOrd="0" presId="urn:microsoft.com/office/officeart/2008/layout/LinedList"/>
    <dgm:cxn modelId="{463889C8-38B1-4C64-B951-AF340ADE880E}" type="presParOf" srcId="{4C9CD383-9AB1-49F1-993F-CDF8E59AF2EA}" destId="{DF8C327B-618F-4AFF-9A6A-33653761B51C}" srcOrd="0" destOrd="0" presId="urn:microsoft.com/office/officeart/2008/layout/LinedList"/>
    <dgm:cxn modelId="{8003BEFE-0740-4463-8B11-43B55FE282CB}" type="presParOf" srcId="{4C9CD383-9AB1-49F1-993F-CDF8E59AF2EA}" destId="{30F87619-3B76-487E-AC2F-03FDBD9085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C677-F8D3-4556-964D-4C9FCB90ECC2}">
      <dsp:nvSpPr>
        <dsp:cNvPr id="0" name=""/>
        <dsp:cNvSpPr/>
      </dsp:nvSpPr>
      <dsp:spPr>
        <a:xfrm>
          <a:off x="0" y="0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3E05E-5986-49C2-9AC4-B59FD22367A7}">
      <dsp:nvSpPr>
        <dsp:cNvPr id="0" name=""/>
        <dsp:cNvSpPr/>
      </dsp:nvSpPr>
      <dsp:spPr>
        <a:xfrm>
          <a:off x="0" y="0"/>
          <a:ext cx="5924550" cy="231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See, I will create</a:t>
          </a:r>
          <a:br>
            <a:rPr lang="en-GB" sz="5700" kern="1200"/>
          </a:br>
          <a:r>
            <a:rPr lang="en-GB" sz="5700" kern="1200"/>
            <a:t>    new heavens </a:t>
          </a:r>
          <a:endParaRPr lang="en-US" sz="5700" kern="1200"/>
        </a:p>
      </dsp:txBody>
      <dsp:txXfrm>
        <a:off x="0" y="0"/>
        <a:ext cx="5924550" cy="2314574"/>
      </dsp:txXfrm>
    </dsp:sp>
    <dsp:sp modelId="{4B8A2150-7534-42A9-B8A2-5A1A767BEAE2}">
      <dsp:nvSpPr>
        <dsp:cNvPr id="0" name=""/>
        <dsp:cNvSpPr/>
      </dsp:nvSpPr>
      <dsp:spPr>
        <a:xfrm>
          <a:off x="0" y="2314574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C327B-618F-4AFF-9A6A-33653761B51C}">
      <dsp:nvSpPr>
        <dsp:cNvPr id="0" name=""/>
        <dsp:cNvSpPr/>
      </dsp:nvSpPr>
      <dsp:spPr>
        <a:xfrm>
          <a:off x="0" y="2314574"/>
          <a:ext cx="5924550" cy="2314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/>
            <a:t>and a new earth.</a:t>
          </a:r>
          <a:endParaRPr lang="en-US" sz="5700" kern="1200"/>
        </a:p>
      </dsp:txBody>
      <dsp:txXfrm>
        <a:off x="0" y="2314574"/>
        <a:ext cx="5924550" cy="231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0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4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42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7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7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8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3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8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3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2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8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9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E325-6E00-4849-B394-053CD7084D06}" type="datetimeFigureOut">
              <a:rPr lang="en-GB" smtClean="0"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7427-5F1E-4B12-BA3D-7405D3402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3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0C04-50E2-471B-B031-630D8C24D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new heaven and a new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56996-56A6-4B5A-A748-7FE2FFA39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Isaiah 65:17-66:2</a:t>
            </a:r>
          </a:p>
        </p:txBody>
      </p:sp>
    </p:spTree>
    <p:extLst>
      <p:ext uri="{BB962C8B-B14F-4D97-AF65-F5344CB8AC3E}">
        <p14:creationId xmlns:p14="http://schemas.microsoft.com/office/powerpoint/2010/main" val="226510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BD0AA-2DB2-4F17-A102-A16A9A8E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/>
              <a:t>We can be confident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661D-2464-4DF6-BE47-91993E3B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346587"/>
            <a:ext cx="6291528" cy="6091084"/>
          </a:xfrm>
        </p:spPr>
        <p:txBody>
          <a:bodyPr anchor="ctr">
            <a:normAutofit lnSpcReduction="10000"/>
          </a:bodyPr>
          <a:lstStyle/>
          <a:p>
            <a:r>
              <a:rPr lang="en-GB" sz="3200" dirty="0">
                <a:effectLst/>
              </a:rPr>
              <a:t>Heaven is my throne,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    and the earth is my footstool.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Where is the house you will build for me?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    Where will my resting place be?</a:t>
            </a:r>
            <a:br>
              <a:rPr lang="en-GB" sz="3200" dirty="0">
                <a:effectLst/>
              </a:rPr>
            </a:br>
            <a:r>
              <a:rPr lang="en-GB" sz="3200" b="1" baseline="30000" dirty="0">
                <a:effectLst/>
              </a:rPr>
              <a:t> </a:t>
            </a:r>
            <a:r>
              <a:rPr lang="en-GB" sz="3200" dirty="0">
                <a:effectLst/>
              </a:rPr>
              <a:t>Has not my hand made all these things,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    and so they came into being?”</a:t>
            </a:r>
            <a:br>
              <a:rPr lang="en-GB" sz="3200" dirty="0">
                <a:effectLst/>
              </a:rPr>
            </a:br>
            <a:r>
              <a:rPr lang="en-GB" sz="3200" dirty="0">
                <a:effectLst/>
              </a:rPr>
              <a:t>declares the </a:t>
            </a:r>
            <a:r>
              <a:rPr lang="en-GB" sz="3200" cap="small" dirty="0">
                <a:effectLst/>
              </a:rPr>
              <a:t>Lord</a:t>
            </a:r>
            <a:r>
              <a:rPr lang="en-GB" sz="3200" dirty="0">
                <a:effectLst/>
              </a:rPr>
              <a:t>.          </a:t>
            </a:r>
            <a:r>
              <a:rPr lang="en-GB" dirty="0"/>
              <a:t>Is.66:1-2a</a:t>
            </a:r>
          </a:p>
        </p:txBody>
      </p:sp>
    </p:spTree>
    <p:extLst>
      <p:ext uri="{BB962C8B-B14F-4D97-AF65-F5344CB8AC3E}">
        <p14:creationId xmlns:p14="http://schemas.microsoft.com/office/powerpoint/2010/main" val="24349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D00C0-FA06-4392-8F7D-DE45EA5F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/>
              <a:t>These Gospel realities change 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427C-2132-486D-80C9-CDAB47FF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258097"/>
            <a:ext cx="6291528" cy="64155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000" dirty="0"/>
              <a:t>They:</a:t>
            </a:r>
          </a:p>
          <a:p>
            <a:r>
              <a:rPr lang="en-GB" sz="4400" dirty="0"/>
              <a:t>Comfort us</a:t>
            </a:r>
          </a:p>
          <a:p>
            <a:r>
              <a:rPr lang="en-GB" sz="4400" dirty="0"/>
              <a:t>Awaken us</a:t>
            </a:r>
          </a:p>
          <a:p>
            <a:r>
              <a:rPr lang="en-GB" sz="4400" dirty="0"/>
              <a:t>Humble us</a:t>
            </a:r>
          </a:p>
          <a:p>
            <a:endParaRPr lang="en-GB" dirty="0"/>
          </a:p>
          <a:p>
            <a:r>
              <a:rPr lang="en-GB" sz="2400" i="1" dirty="0">
                <a:effectLst/>
              </a:rPr>
              <a:t>These are the ones I look on with favour:</a:t>
            </a:r>
            <a:br>
              <a:rPr lang="en-GB" sz="2400" i="1" dirty="0">
                <a:effectLst/>
              </a:rPr>
            </a:br>
            <a:r>
              <a:rPr lang="en-GB" sz="2400" i="1" dirty="0">
                <a:effectLst/>
              </a:rPr>
              <a:t>    those who are humble and contrite in spirit, and who tremble at my word</a:t>
            </a:r>
            <a:r>
              <a:rPr lang="en-GB" sz="2400" dirty="0">
                <a:effectLst/>
              </a:rPr>
              <a:t>. </a:t>
            </a:r>
            <a:r>
              <a:rPr lang="en-GB" dirty="0"/>
              <a:t>V.2</a:t>
            </a:r>
          </a:p>
        </p:txBody>
      </p:sp>
    </p:spTree>
    <p:extLst>
      <p:ext uri="{BB962C8B-B14F-4D97-AF65-F5344CB8AC3E}">
        <p14:creationId xmlns:p14="http://schemas.microsoft.com/office/powerpoint/2010/main" val="37384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ater, blue&#10;&#10;Description automatically generated">
            <a:extLst>
              <a:ext uri="{FF2B5EF4-FFF2-40B4-BE49-F238E27FC236}">
                <a16:creationId xmlns:a16="http://schemas.microsoft.com/office/drawing/2014/main" id="{A1159E7B-7B71-4D16-880C-FDCD271F9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 b="9917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3F0BC-DA8F-4769-A3D3-4F77BEA9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Marble Caves</a:t>
            </a:r>
          </a:p>
        </p:txBody>
      </p:sp>
    </p:spTree>
    <p:extLst>
      <p:ext uri="{BB962C8B-B14F-4D97-AF65-F5344CB8AC3E}">
        <p14:creationId xmlns:p14="http://schemas.microsoft.com/office/powerpoint/2010/main" val="18695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FB03-EF76-47C3-AC76-261429E8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92" y="733425"/>
            <a:ext cx="3583953" cy="3500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/>
              <a:t>Really?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92FCF7B0-8E10-46FC-B124-BB4017E4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51" y="1151910"/>
            <a:ext cx="5840180" cy="45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D7D2-CBCE-4F28-8D27-C6200924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GB" dirty="0"/>
              <a:t>Isaiah 65:17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6C3D54-7BA9-4DBB-8BE0-89A0C7071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037175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1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ECE-64C9-4A6E-849C-5FB26BEB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92" y="733425"/>
            <a:ext cx="3583953" cy="3500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Hear this as exiles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68F70A2-0908-437E-B092-FDB7EECEB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" y="699805"/>
            <a:ext cx="6403654" cy="5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FCDCD-2E55-4B3D-92E4-BDE0FA43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/>
              <a:t>Be moved by the extent of God’s mercy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EC85-3CDA-46ED-8D94-E3A5F8DF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 fontScale="92500" lnSpcReduction="20000"/>
          </a:bodyPr>
          <a:lstStyle/>
          <a:p>
            <a:r>
              <a:rPr lang="en-GB" sz="4400" dirty="0">
                <a:effectLst/>
              </a:rPr>
              <a:t>But be glad and rejoice forever in what I will create,</a:t>
            </a:r>
            <a:br>
              <a:rPr lang="en-GB" sz="4400" dirty="0"/>
            </a:br>
            <a:r>
              <a:rPr lang="en-GB" sz="4400" dirty="0">
                <a:effectLst/>
              </a:rPr>
              <a:t>for I will create Jerusalem to be a delight and its people a joy.          </a:t>
            </a:r>
            <a:r>
              <a:rPr lang="en-GB" dirty="0"/>
              <a:t>V.18</a:t>
            </a:r>
          </a:p>
        </p:txBody>
      </p:sp>
    </p:spTree>
    <p:extLst>
      <p:ext uri="{BB962C8B-B14F-4D97-AF65-F5344CB8AC3E}">
        <p14:creationId xmlns:p14="http://schemas.microsoft.com/office/powerpoint/2010/main" val="51063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0A12068-779E-4376-8D3C-1F46C94D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r="-1" b="44115"/>
          <a:stretch/>
        </p:blipFill>
        <p:spPr>
          <a:xfrm>
            <a:off x="20" y="-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3D1DE-688C-4F3C-A301-DDBF0B5F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876" y="871640"/>
            <a:ext cx="623612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C.S. Lewis</a:t>
            </a:r>
          </a:p>
        </p:txBody>
      </p:sp>
    </p:spTree>
    <p:extLst>
      <p:ext uri="{BB962C8B-B14F-4D97-AF65-F5344CB8AC3E}">
        <p14:creationId xmlns:p14="http://schemas.microsoft.com/office/powerpoint/2010/main" val="322428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FFCF4827-AD31-42C5-BBB6-A93178BEA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4B0ED-0009-44F7-841A-7778AE5B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 new jerusalem</a:t>
            </a:r>
          </a:p>
        </p:txBody>
      </p:sp>
    </p:spTree>
    <p:extLst>
      <p:ext uri="{BB962C8B-B14F-4D97-AF65-F5344CB8AC3E}">
        <p14:creationId xmlns:p14="http://schemas.microsoft.com/office/powerpoint/2010/main" val="350919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EDF1D-7E7A-4863-A16A-42B666FB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sz="2900" dirty="0"/>
              <a:t>Transformed prayer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10575-CFC6-4BF1-BC92-83845AAB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GB" sz="4400" dirty="0">
                <a:effectLst/>
              </a:rPr>
              <a:t>Before they call I will answer;</a:t>
            </a:r>
            <a:br>
              <a:rPr lang="en-GB" sz="4400" dirty="0"/>
            </a:br>
            <a:r>
              <a:rPr lang="en-GB" sz="4400" dirty="0">
                <a:effectLst/>
              </a:rPr>
              <a:t>    while they are still speaking I will hear. </a:t>
            </a:r>
            <a:r>
              <a:rPr lang="en-GB" dirty="0"/>
              <a:t>V.24</a:t>
            </a:r>
          </a:p>
        </p:txBody>
      </p:sp>
    </p:spTree>
    <p:extLst>
      <p:ext uri="{BB962C8B-B14F-4D97-AF65-F5344CB8AC3E}">
        <p14:creationId xmlns:p14="http://schemas.microsoft.com/office/powerpoint/2010/main" val="336760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garden&#10;&#10;Description automatically generated">
            <a:extLst>
              <a:ext uri="{FF2B5EF4-FFF2-40B4-BE49-F238E27FC236}">
                <a16:creationId xmlns:a16="http://schemas.microsoft.com/office/drawing/2014/main" id="{D692623B-64B9-406C-B322-989B43A5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3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231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A new heaven and a new earth</vt:lpstr>
      <vt:lpstr>Really?</vt:lpstr>
      <vt:lpstr>Isaiah 65:17</vt:lpstr>
      <vt:lpstr>Hear this as exiles</vt:lpstr>
      <vt:lpstr>Be moved by the extent of God’s mercy</vt:lpstr>
      <vt:lpstr>C.S. Lewis</vt:lpstr>
      <vt:lpstr>A new jerusalem</vt:lpstr>
      <vt:lpstr>Transformed prayer</vt:lpstr>
      <vt:lpstr>PowerPoint Presentation</vt:lpstr>
      <vt:lpstr>We can be confident</vt:lpstr>
      <vt:lpstr>These Gospel realities change us</vt:lpstr>
      <vt:lpstr>Marble Caves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heaven and a new earth</dc:title>
  <dc:creator>Christiaan Hofstra</dc:creator>
  <cp:lastModifiedBy>Bellevue</cp:lastModifiedBy>
  <cp:revision>2</cp:revision>
  <dcterms:created xsi:type="dcterms:W3CDTF">2019-11-20T13:03:19Z</dcterms:created>
  <dcterms:modified xsi:type="dcterms:W3CDTF">2019-11-24T10:09:06Z</dcterms:modified>
</cp:coreProperties>
</file>