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80A0CD-1572-4A2B-BFC9-936818731CE4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057D42-38BA-4185-838E-B5466E039E4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The Good Shepherd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b="1" i="1" dirty="0" smtClean="0"/>
              <a:t>John 10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313956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832981" cy="4968552"/>
          </a:xfrm>
        </p:spPr>
      </p:pic>
    </p:spTree>
    <p:extLst>
      <p:ext uri="{BB962C8B-B14F-4D97-AF65-F5344CB8AC3E}">
        <p14:creationId xmlns:p14="http://schemas.microsoft.com/office/powerpoint/2010/main" val="55458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John 10:14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I am the good shepherd. I know my own and my own know me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27840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John 10:3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The sheep hear his voice, and he calls his own sheep by name and leads them out.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24850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John 10:11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I am the good shepherd. The good shepherd lays down his life for the sheep. 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56644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John 10:12-13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GB" sz="4000" dirty="0"/>
              <a:t>He who is a hired hand and not a shepherd, who does not own the sheep, sees the wolf coming and leaves the sheep and flees, and the wolf snatches them and scatters </a:t>
            </a:r>
            <a:r>
              <a:rPr lang="en-GB" sz="4000" dirty="0" smtClean="0"/>
              <a:t>them.</a:t>
            </a:r>
            <a:r>
              <a:rPr lang="en-GB" sz="4000" b="1" baseline="30000" dirty="0"/>
              <a:t> </a:t>
            </a:r>
            <a:r>
              <a:rPr lang="en-GB" sz="4000" dirty="0"/>
              <a:t>He flees because he is a hired hand and cares nothing for the sheep.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2366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John 10:7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So Jesus again said to them, “Truly, truly, I say to you, I am the door of the sheep.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95231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84976" cy="5856651"/>
          </a:xfrm>
        </p:spPr>
      </p:pic>
    </p:spTree>
    <p:extLst>
      <p:ext uri="{BB962C8B-B14F-4D97-AF65-F5344CB8AC3E}">
        <p14:creationId xmlns:p14="http://schemas.microsoft.com/office/powerpoint/2010/main" val="136276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if you hear His voice…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8" y="1600200"/>
            <a:ext cx="8029323" cy="4525963"/>
          </a:xfrm>
        </p:spPr>
      </p:pic>
    </p:spTree>
    <p:extLst>
      <p:ext uri="{BB962C8B-B14F-4D97-AF65-F5344CB8AC3E}">
        <p14:creationId xmlns:p14="http://schemas.microsoft.com/office/powerpoint/2010/main" val="802385995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</TotalTime>
  <Words>66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The Good Shepherd</vt:lpstr>
      <vt:lpstr>PowerPoint Presentation</vt:lpstr>
      <vt:lpstr>John 10:14</vt:lpstr>
      <vt:lpstr>John 10:3</vt:lpstr>
      <vt:lpstr>John 10:11</vt:lpstr>
      <vt:lpstr>John 10:12-13</vt:lpstr>
      <vt:lpstr>John 10:7</vt:lpstr>
      <vt:lpstr>PowerPoint Presentation</vt:lpstr>
      <vt:lpstr>Today if you hear His voice…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 Shepherd</dc:title>
  <dc:creator>Hofstra</dc:creator>
  <cp:lastModifiedBy>Hofstra</cp:lastModifiedBy>
  <cp:revision>2</cp:revision>
  <dcterms:created xsi:type="dcterms:W3CDTF">2018-02-21T15:44:43Z</dcterms:created>
  <dcterms:modified xsi:type="dcterms:W3CDTF">2018-02-21T16:11:21Z</dcterms:modified>
</cp:coreProperties>
</file>