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60" r:id="rId6"/>
    <p:sldId id="259" r:id="rId7"/>
    <p:sldId id="261" r:id="rId8"/>
    <p:sldId id="266" r:id="rId9"/>
    <p:sldId id="262" r:id="rId10"/>
    <p:sldId id="264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E9EB2-DB1B-40F4-B6CD-095FFB367E44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DB692-5A91-4716-9F10-5D7F921EB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08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DB692-5A91-4716-9F10-5D7F921EBE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18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1DDC-B98B-4560-9461-69FEA6F2702C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67ED-0B22-4D3F-96C2-FE97A395C7BD}" type="slidenum">
              <a:rPr lang="en-GB" smtClean="0"/>
              <a:t>‹#›</a:t>
            </a:fld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1DDC-B98B-4560-9461-69FEA6F2702C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67ED-0B22-4D3F-96C2-FE97A395C7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1DDC-B98B-4560-9461-69FEA6F2702C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67ED-0B22-4D3F-96C2-FE97A395C7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1DDC-B98B-4560-9461-69FEA6F2702C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67ED-0B22-4D3F-96C2-FE97A395C7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1DDC-B98B-4560-9461-69FEA6F2702C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67ED-0B22-4D3F-96C2-FE97A395C7BD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1DDC-B98B-4560-9461-69FEA6F2702C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67ED-0B22-4D3F-96C2-FE97A395C7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1DDC-B98B-4560-9461-69FEA6F2702C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67ED-0B22-4D3F-96C2-FE97A395C7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1DDC-B98B-4560-9461-69FEA6F2702C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67ED-0B22-4D3F-96C2-FE97A395C7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1DDC-B98B-4560-9461-69FEA6F2702C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67ED-0B22-4D3F-96C2-FE97A395C7B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1DDC-B98B-4560-9461-69FEA6F2702C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67ED-0B22-4D3F-96C2-FE97A395C7BD}" type="slidenum">
              <a:rPr lang="en-GB" smtClean="0"/>
              <a:t>‹#›</a:t>
            </a:fld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1DDC-B98B-4560-9461-69FEA6F2702C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67ED-0B22-4D3F-96C2-FE97A395C7BD}" type="slidenum">
              <a:rPr lang="en-GB" smtClean="0"/>
              <a:t>‹#›</a:t>
            </a:fld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6981DDC-B98B-4560-9461-69FEA6F2702C}" type="datetimeFigureOut">
              <a:rPr lang="en-GB" smtClean="0"/>
              <a:t>04/02/2018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10667ED-0B22-4D3F-96C2-FE97A395C7BD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Like Father like 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John 5</a:t>
            </a:r>
          </a:p>
        </p:txBody>
      </p:sp>
    </p:spTree>
    <p:extLst>
      <p:ext uri="{BB962C8B-B14F-4D97-AF65-F5344CB8AC3E}">
        <p14:creationId xmlns:p14="http://schemas.microsoft.com/office/powerpoint/2010/main" val="3261628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A future judgment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407073" cy="36004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4000" dirty="0"/>
              <a:t>an hour is coming when </a:t>
            </a:r>
            <a:r>
              <a:rPr lang="en-GB" sz="4000" i="1" dirty="0"/>
              <a:t>all</a:t>
            </a:r>
            <a:r>
              <a:rPr lang="en-GB" sz="4000" dirty="0"/>
              <a:t> who are in the tombs will hear his voice  </a:t>
            </a:r>
            <a:r>
              <a:rPr lang="en-GB" dirty="0"/>
              <a:t>John 5:28</a:t>
            </a:r>
          </a:p>
        </p:txBody>
      </p:sp>
    </p:spTree>
    <p:extLst>
      <p:ext uri="{BB962C8B-B14F-4D97-AF65-F5344CB8AC3E}">
        <p14:creationId xmlns:p14="http://schemas.microsoft.com/office/powerpoint/2010/main" val="401133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Jesus saves!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22379"/>
            <a:ext cx="4038600" cy="268160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4000" dirty="0"/>
              <a:t>For as the Father raises the dead and gives them life, so also the Son gives life to whom he will.</a:t>
            </a:r>
            <a:r>
              <a:rPr lang="en-GB" dirty="0"/>
              <a:t>    John 5:21</a:t>
            </a:r>
          </a:p>
        </p:txBody>
      </p:sp>
    </p:spTree>
    <p:extLst>
      <p:ext uri="{BB962C8B-B14F-4D97-AF65-F5344CB8AC3E}">
        <p14:creationId xmlns:p14="http://schemas.microsoft.com/office/powerpoint/2010/main" val="180669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2963314" cy="4525963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707904" y="332656"/>
            <a:ext cx="5256584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100" dirty="0"/>
              <a:t>“I am trying here to prevent anyone saying the really foolish thing that people often say about Him: I’m ready to accept Jesus as a great moral teacher, but I don’t accept his claim to be God. That is the one thing we must not say. A man who was merely a man and said the sort of things Jesus said would not be a great moral teacher. He would either be a lunatic — on the level with the man who says he is a poached egg — or else he would be the Devil of Hell. You must make your choice. Either this man was, and is, the Son of God, or else a madman or something worse. You can shut him up for a fool, you can spit at him and kill him as a demon or you can fall at his feet and call him Lord and God, but let us not come with any patronizing nonsense about his being a great human teacher. He has not left that open to us.”</a:t>
            </a:r>
          </a:p>
        </p:txBody>
      </p:sp>
    </p:spTree>
    <p:extLst>
      <p:ext uri="{BB962C8B-B14F-4D97-AF65-F5344CB8AC3E}">
        <p14:creationId xmlns:p14="http://schemas.microsoft.com/office/powerpoint/2010/main" val="182666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600" b="1" dirty="0"/>
              <a:t>“I am a stable genius”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68760"/>
            <a:ext cx="5049536" cy="3600400"/>
          </a:xfrm>
        </p:spPr>
      </p:pic>
    </p:spTree>
    <p:extLst>
      <p:ext uri="{BB962C8B-B14F-4D97-AF65-F5344CB8AC3E}">
        <p14:creationId xmlns:p14="http://schemas.microsoft.com/office/powerpoint/2010/main" val="1770103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28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Jesus’ 2 claims: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en-GB" sz="5400" i="1" dirty="0"/>
              <a:t>The Son of God</a:t>
            </a:r>
          </a:p>
          <a:p>
            <a:pPr marL="0" indent="0">
              <a:buNone/>
            </a:pPr>
            <a:endParaRPr lang="en-GB" sz="5400" i="1" dirty="0"/>
          </a:p>
          <a:p>
            <a:r>
              <a:rPr lang="en-GB" sz="5400" i="1" dirty="0"/>
              <a:t>The Judge</a:t>
            </a:r>
          </a:p>
        </p:txBody>
      </p:sp>
    </p:spTree>
    <p:extLst>
      <p:ext uri="{BB962C8B-B14F-4D97-AF65-F5344CB8AC3E}">
        <p14:creationId xmlns:p14="http://schemas.microsoft.com/office/powerpoint/2010/main" val="354112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Dependent…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7" y="2492896"/>
            <a:ext cx="8672023" cy="2736304"/>
          </a:xfrm>
        </p:spPr>
      </p:pic>
    </p:spTree>
    <p:extLst>
      <p:ext uri="{BB962C8B-B14F-4D97-AF65-F5344CB8AC3E}">
        <p14:creationId xmlns:p14="http://schemas.microsoft.com/office/powerpoint/2010/main" val="318649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Equal…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7488832" cy="5114701"/>
          </a:xfrm>
        </p:spPr>
      </p:pic>
    </p:spTree>
    <p:extLst>
      <p:ext uri="{BB962C8B-B14F-4D97-AF65-F5344CB8AC3E}">
        <p14:creationId xmlns:p14="http://schemas.microsoft.com/office/powerpoint/2010/main" val="116771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At work…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6" y="2132856"/>
            <a:ext cx="4212354" cy="3190952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4000" dirty="0"/>
              <a:t>As a father shows compassion to his children, so the </a:t>
            </a:r>
            <a:r>
              <a:rPr lang="en-GB" sz="4000" cap="small" dirty="0"/>
              <a:t>Lord</a:t>
            </a:r>
            <a:r>
              <a:rPr lang="en-GB" sz="4000" dirty="0"/>
              <a:t> shows compassion to those who fear him. </a:t>
            </a:r>
            <a:r>
              <a:rPr lang="en-GB" dirty="0"/>
              <a:t>Psalm 103:13</a:t>
            </a:r>
          </a:p>
        </p:txBody>
      </p:sp>
    </p:spTree>
    <p:extLst>
      <p:ext uri="{BB962C8B-B14F-4D97-AF65-F5344CB8AC3E}">
        <p14:creationId xmlns:p14="http://schemas.microsoft.com/office/powerpoint/2010/main" val="112586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Honour the Son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baseline="30000" dirty="0"/>
              <a:t> </a:t>
            </a:r>
            <a:r>
              <a:rPr lang="en-GB" sz="4000" dirty="0"/>
              <a:t>that all may honour the Son, just as they honour the Father. Whoever does not honour the Son does not honour the Father who sent him.   </a:t>
            </a:r>
            <a:r>
              <a:rPr lang="en-GB" dirty="0"/>
              <a:t>John 5:23</a:t>
            </a:r>
          </a:p>
        </p:txBody>
      </p:sp>
    </p:spTree>
    <p:extLst>
      <p:ext uri="{BB962C8B-B14F-4D97-AF65-F5344CB8AC3E}">
        <p14:creationId xmlns:p14="http://schemas.microsoft.com/office/powerpoint/2010/main" val="75178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Jesus: the Judge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840760" cy="5139478"/>
          </a:xfrm>
        </p:spPr>
      </p:pic>
    </p:spTree>
    <p:extLst>
      <p:ext uri="{BB962C8B-B14F-4D97-AF65-F5344CB8AC3E}">
        <p14:creationId xmlns:p14="http://schemas.microsoft.com/office/powerpoint/2010/main" val="1817039723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168</TotalTime>
  <Words>247</Words>
  <Application>Microsoft Office PowerPoint</Application>
  <PresentationFormat>On-screen Show (4:3)</PresentationFormat>
  <Paragraphs>20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Tw Cen MT</vt:lpstr>
      <vt:lpstr>Thatch</vt:lpstr>
      <vt:lpstr>Like Father like Son</vt:lpstr>
      <vt:lpstr>PowerPoint Presentation</vt:lpstr>
      <vt:lpstr>PowerPoint Presentation</vt:lpstr>
      <vt:lpstr>Jesus’ 2 claims:</vt:lpstr>
      <vt:lpstr>Dependent…</vt:lpstr>
      <vt:lpstr>Equal…</vt:lpstr>
      <vt:lpstr>At work…</vt:lpstr>
      <vt:lpstr>Honour the Son</vt:lpstr>
      <vt:lpstr>Jesus: the Judge</vt:lpstr>
      <vt:lpstr>A future judgment</vt:lpstr>
      <vt:lpstr>Jesus saves!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Like Father like Son</dc:title>
  <dc:creator>Hofstra</dc:creator>
  <cp:lastModifiedBy>Bellevue</cp:lastModifiedBy>
  <cp:revision>8</cp:revision>
  <dcterms:created xsi:type="dcterms:W3CDTF">2018-01-31T09:42:30Z</dcterms:created>
  <dcterms:modified xsi:type="dcterms:W3CDTF">2018-02-04T11:43:26Z</dcterms:modified>
</cp:coreProperties>
</file>