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6" r:id="rId3"/>
    <p:sldId id="272" r:id="rId4"/>
    <p:sldId id="277" r:id="rId5"/>
    <p:sldId id="273" r:id="rId6"/>
    <p:sldId id="285" r:id="rId7"/>
    <p:sldId id="274" r:id="rId8"/>
    <p:sldId id="279" r:id="rId9"/>
    <p:sldId id="281" r:id="rId10"/>
    <p:sldId id="286" r:id="rId11"/>
    <p:sldId id="282" r:id="rId12"/>
    <p:sldId id="287" r:id="rId13"/>
    <p:sldId id="288" r:id="rId14"/>
    <p:sldId id="258" r:id="rId15"/>
    <p:sldId id="270" r:id="rId16"/>
    <p:sldId id="259" r:id="rId17"/>
    <p:sldId id="260" r:id="rId18"/>
    <p:sldId id="261" r:id="rId19"/>
    <p:sldId id="262" r:id="rId20"/>
    <p:sldId id="265" r:id="rId21"/>
    <p:sldId id="266" r:id="rId22"/>
    <p:sldId id="267" r:id="rId23"/>
    <p:sldId id="284" r:id="rId24"/>
    <p:sldId id="289" r:id="rId25"/>
    <p:sldId id="290" r:id="rId26"/>
    <p:sldId id="291" r:id="rId27"/>
    <p:sldId id="292"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38"/>
    <p:restoredTop sz="94681"/>
  </p:normalViewPr>
  <p:slideViewPr>
    <p:cSldViewPr snapToGrid="0" snapToObjects="1">
      <p:cViewPr varScale="1">
        <p:scale>
          <a:sx n="215" d="100"/>
          <a:sy n="215" d="100"/>
        </p:scale>
        <p:origin x="2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745D7-7869-46A8-B6A1-F97B52B702D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6095D9B-B566-4660-9EB0-9E49720D7B83}">
      <dgm:prSet/>
      <dgm:spPr/>
      <dgm:t>
        <a:bodyPr/>
        <a:lstStyle/>
        <a:p>
          <a:r>
            <a:rPr lang="en-US" dirty="0"/>
            <a:t>Who?</a:t>
          </a:r>
        </a:p>
      </dgm:t>
    </dgm:pt>
    <dgm:pt modelId="{07048A19-CD1F-40A4-94C3-891B349715C6}" type="parTrans" cxnId="{80C407A5-896D-4057-B130-69A3AC76365A}">
      <dgm:prSet/>
      <dgm:spPr/>
      <dgm:t>
        <a:bodyPr/>
        <a:lstStyle/>
        <a:p>
          <a:endParaRPr lang="en-US"/>
        </a:p>
      </dgm:t>
    </dgm:pt>
    <dgm:pt modelId="{D00091F1-4159-4469-8592-2A389318B56F}" type="sibTrans" cxnId="{80C407A5-896D-4057-B130-69A3AC76365A}">
      <dgm:prSet/>
      <dgm:spPr/>
      <dgm:t>
        <a:bodyPr/>
        <a:lstStyle/>
        <a:p>
          <a:endParaRPr lang="en-US"/>
        </a:p>
      </dgm:t>
    </dgm:pt>
    <dgm:pt modelId="{6F3A35C1-446E-43B9-89FA-A13C9F32B874}">
      <dgm:prSet/>
      <dgm:spPr/>
      <dgm:t>
        <a:bodyPr/>
        <a:lstStyle/>
        <a:p>
          <a:r>
            <a:rPr lang="en-US" dirty="0"/>
            <a:t>What?</a:t>
          </a:r>
        </a:p>
      </dgm:t>
    </dgm:pt>
    <dgm:pt modelId="{BBC16B2F-6EFD-4CA7-9922-60FDD7DA439E}" type="parTrans" cxnId="{775B398D-8A4B-4682-A0F9-C18E249B7AF6}">
      <dgm:prSet/>
      <dgm:spPr/>
      <dgm:t>
        <a:bodyPr/>
        <a:lstStyle/>
        <a:p>
          <a:endParaRPr lang="en-US"/>
        </a:p>
      </dgm:t>
    </dgm:pt>
    <dgm:pt modelId="{58379D5E-7C9C-4432-B269-A3C80A6C96B0}" type="sibTrans" cxnId="{775B398D-8A4B-4682-A0F9-C18E249B7AF6}">
      <dgm:prSet/>
      <dgm:spPr/>
      <dgm:t>
        <a:bodyPr/>
        <a:lstStyle/>
        <a:p>
          <a:endParaRPr lang="en-US"/>
        </a:p>
      </dgm:t>
    </dgm:pt>
    <dgm:pt modelId="{881AF41C-60BC-462B-B948-808AA36C3E21}">
      <dgm:prSet/>
      <dgm:spPr/>
      <dgm:t>
        <a:bodyPr/>
        <a:lstStyle/>
        <a:p>
          <a:r>
            <a:rPr lang="en-US" dirty="0"/>
            <a:t>Why?</a:t>
          </a:r>
        </a:p>
      </dgm:t>
    </dgm:pt>
    <dgm:pt modelId="{73785194-3C88-4FBA-8BD3-3E56CE60B512}" type="parTrans" cxnId="{7E66D568-9FFA-4E68-9D0E-62D4D9DA9768}">
      <dgm:prSet/>
      <dgm:spPr/>
      <dgm:t>
        <a:bodyPr/>
        <a:lstStyle/>
        <a:p>
          <a:endParaRPr lang="en-US"/>
        </a:p>
      </dgm:t>
    </dgm:pt>
    <dgm:pt modelId="{7DC6EA9C-13CF-49E8-A486-24165E51E446}" type="sibTrans" cxnId="{7E66D568-9FFA-4E68-9D0E-62D4D9DA9768}">
      <dgm:prSet/>
      <dgm:spPr/>
      <dgm:t>
        <a:bodyPr/>
        <a:lstStyle/>
        <a:p>
          <a:endParaRPr lang="en-US"/>
        </a:p>
      </dgm:t>
    </dgm:pt>
    <dgm:pt modelId="{16E85740-97DF-4314-9C84-A8848CAC1E45}">
      <dgm:prSet/>
      <dgm:spPr/>
      <dgm:t>
        <a:bodyPr/>
        <a:lstStyle/>
        <a:p>
          <a:r>
            <a:rPr lang="en-US" dirty="0"/>
            <a:t>Why not?</a:t>
          </a:r>
        </a:p>
      </dgm:t>
    </dgm:pt>
    <dgm:pt modelId="{E3E4E1AD-5F66-434B-98C0-55E1AA29B31B}" type="parTrans" cxnId="{F806B44B-48BA-4EF8-8AE0-150DD3DF8F64}">
      <dgm:prSet/>
      <dgm:spPr/>
      <dgm:t>
        <a:bodyPr/>
        <a:lstStyle/>
        <a:p>
          <a:endParaRPr lang="en-US"/>
        </a:p>
      </dgm:t>
    </dgm:pt>
    <dgm:pt modelId="{4690C131-F631-41CF-979A-F082ED8517B4}" type="sibTrans" cxnId="{F806B44B-48BA-4EF8-8AE0-150DD3DF8F64}">
      <dgm:prSet/>
      <dgm:spPr/>
      <dgm:t>
        <a:bodyPr/>
        <a:lstStyle/>
        <a:p>
          <a:endParaRPr lang="en-US"/>
        </a:p>
      </dgm:t>
    </dgm:pt>
    <dgm:pt modelId="{CD329476-3303-4D91-A6ED-CD0FF0228FDD}">
      <dgm:prSet/>
      <dgm:spPr/>
      <dgm:t>
        <a:bodyPr/>
        <a:lstStyle/>
        <a:p>
          <a:r>
            <a:rPr lang="en-US" dirty="0"/>
            <a:t>When?</a:t>
          </a:r>
        </a:p>
      </dgm:t>
    </dgm:pt>
    <dgm:pt modelId="{4577E721-F243-4862-8776-C0CE4031FF39}" type="parTrans" cxnId="{31862851-C8ED-48B2-9C11-561233397463}">
      <dgm:prSet/>
      <dgm:spPr/>
      <dgm:t>
        <a:bodyPr/>
        <a:lstStyle/>
        <a:p>
          <a:endParaRPr lang="en-US"/>
        </a:p>
      </dgm:t>
    </dgm:pt>
    <dgm:pt modelId="{6CBE5BDB-6BBF-4BDA-A578-FF2FFC076FF7}" type="sibTrans" cxnId="{31862851-C8ED-48B2-9C11-561233397463}">
      <dgm:prSet/>
      <dgm:spPr/>
      <dgm:t>
        <a:bodyPr/>
        <a:lstStyle/>
        <a:p>
          <a:endParaRPr lang="en-US"/>
        </a:p>
      </dgm:t>
    </dgm:pt>
    <dgm:pt modelId="{1E0DF3F0-80BB-4B96-971B-04AACA8E702C}">
      <dgm:prSet/>
      <dgm:spPr/>
      <dgm:t>
        <a:bodyPr/>
        <a:lstStyle/>
        <a:p>
          <a:r>
            <a:rPr lang="en-US" dirty="0"/>
            <a:t>Where?</a:t>
          </a:r>
        </a:p>
      </dgm:t>
    </dgm:pt>
    <dgm:pt modelId="{DAB095C5-9489-461E-B4CC-DEA8C0F9B447}" type="parTrans" cxnId="{E789D918-8514-4623-8AB7-21D3634282D0}">
      <dgm:prSet/>
      <dgm:spPr/>
      <dgm:t>
        <a:bodyPr/>
        <a:lstStyle/>
        <a:p>
          <a:endParaRPr lang="en-US"/>
        </a:p>
      </dgm:t>
    </dgm:pt>
    <dgm:pt modelId="{4481CE10-104C-4C52-AA40-5AB01361C93E}" type="sibTrans" cxnId="{E789D918-8514-4623-8AB7-21D3634282D0}">
      <dgm:prSet/>
      <dgm:spPr/>
      <dgm:t>
        <a:bodyPr/>
        <a:lstStyle/>
        <a:p>
          <a:endParaRPr lang="en-US"/>
        </a:p>
      </dgm:t>
    </dgm:pt>
    <dgm:pt modelId="{1C9086C3-3D03-8A40-BD0E-5363AE67A51A}" type="pres">
      <dgm:prSet presAssocID="{603745D7-7869-46A8-B6A1-F97B52B702DE}" presName="diagram" presStyleCnt="0">
        <dgm:presLayoutVars>
          <dgm:dir/>
          <dgm:resizeHandles val="exact"/>
        </dgm:presLayoutVars>
      </dgm:prSet>
      <dgm:spPr/>
    </dgm:pt>
    <dgm:pt modelId="{802D34D3-070E-714A-B313-759CF8B95895}" type="pres">
      <dgm:prSet presAssocID="{B6095D9B-B566-4660-9EB0-9E49720D7B83}" presName="node" presStyleLbl="node1" presStyleIdx="0" presStyleCnt="6">
        <dgm:presLayoutVars>
          <dgm:bulletEnabled val="1"/>
        </dgm:presLayoutVars>
      </dgm:prSet>
      <dgm:spPr/>
    </dgm:pt>
    <dgm:pt modelId="{F6A2F891-7F1C-4B46-A704-86E7E3E0AD2E}" type="pres">
      <dgm:prSet presAssocID="{D00091F1-4159-4469-8592-2A389318B56F}" presName="sibTrans" presStyleCnt="0"/>
      <dgm:spPr/>
    </dgm:pt>
    <dgm:pt modelId="{91696898-4A24-D648-937D-6CF55875314E}" type="pres">
      <dgm:prSet presAssocID="{6F3A35C1-446E-43B9-89FA-A13C9F32B874}" presName="node" presStyleLbl="node1" presStyleIdx="1" presStyleCnt="6">
        <dgm:presLayoutVars>
          <dgm:bulletEnabled val="1"/>
        </dgm:presLayoutVars>
      </dgm:prSet>
      <dgm:spPr/>
    </dgm:pt>
    <dgm:pt modelId="{216AF9F5-8A0C-4847-97D7-FBD026DD1A92}" type="pres">
      <dgm:prSet presAssocID="{58379D5E-7C9C-4432-B269-A3C80A6C96B0}" presName="sibTrans" presStyleCnt="0"/>
      <dgm:spPr/>
    </dgm:pt>
    <dgm:pt modelId="{6307DC2E-F37E-1447-8B5B-BA7046624636}" type="pres">
      <dgm:prSet presAssocID="{881AF41C-60BC-462B-B948-808AA36C3E21}" presName="node" presStyleLbl="node1" presStyleIdx="2" presStyleCnt="6">
        <dgm:presLayoutVars>
          <dgm:bulletEnabled val="1"/>
        </dgm:presLayoutVars>
      </dgm:prSet>
      <dgm:spPr/>
    </dgm:pt>
    <dgm:pt modelId="{B8B58CE2-03A0-5942-9F9C-F9D88DB77FDC}" type="pres">
      <dgm:prSet presAssocID="{7DC6EA9C-13CF-49E8-A486-24165E51E446}" presName="sibTrans" presStyleCnt="0"/>
      <dgm:spPr/>
    </dgm:pt>
    <dgm:pt modelId="{753C9DAD-9A89-FE41-811D-F74CD5152126}" type="pres">
      <dgm:prSet presAssocID="{16E85740-97DF-4314-9C84-A8848CAC1E45}" presName="node" presStyleLbl="node1" presStyleIdx="3" presStyleCnt="6">
        <dgm:presLayoutVars>
          <dgm:bulletEnabled val="1"/>
        </dgm:presLayoutVars>
      </dgm:prSet>
      <dgm:spPr/>
    </dgm:pt>
    <dgm:pt modelId="{B65CE61C-9A32-DC44-9680-7601CDE36875}" type="pres">
      <dgm:prSet presAssocID="{4690C131-F631-41CF-979A-F082ED8517B4}" presName="sibTrans" presStyleCnt="0"/>
      <dgm:spPr/>
    </dgm:pt>
    <dgm:pt modelId="{B9CF4C77-ED7D-AF48-BA91-C173EE948594}" type="pres">
      <dgm:prSet presAssocID="{CD329476-3303-4D91-A6ED-CD0FF0228FDD}" presName="node" presStyleLbl="node1" presStyleIdx="4" presStyleCnt="6">
        <dgm:presLayoutVars>
          <dgm:bulletEnabled val="1"/>
        </dgm:presLayoutVars>
      </dgm:prSet>
      <dgm:spPr/>
    </dgm:pt>
    <dgm:pt modelId="{2583CE14-5529-7943-B819-A75655C25CC7}" type="pres">
      <dgm:prSet presAssocID="{6CBE5BDB-6BBF-4BDA-A578-FF2FFC076FF7}" presName="sibTrans" presStyleCnt="0"/>
      <dgm:spPr/>
    </dgm:pt>
    <dgm:pt modelId="{2ACBC0AD-0894-FC45-8B0C-FD8D39A4DCBC}" type="pres">
      <dgm:prSet presAssocID="{1E0DF3F0-80BB-4B96-971B-04AACA8E702C}" presName="node" presStyleLbl="node1" presStyleIdx="5" presStyleCnt="6">
        <dgm:presLayoutVars>
          <dgm:bulletEnabled val="1"/>
        </dgm:presLayoutVars>
      </dgm:prSet>
      <dgm:spPr/>
    </dgm:pt>
  </dgm:ptLst>
  <dgm:cxnLst>
    <dgm:cxn modelId="{E789D918-8514-4623-8AB7-21D3634282D0}" srcId="{603745D7-7869-46A8-B6A1-F97B52B702DE}" destId="{1E0DF3F0-80BB-4B96-971B-04AACA8E702C}" srcOrd="5" destOrd="0" parTransId="{DAB095C5-9489-461E-B4CC-DEA8C0F9B447}" sibTransId="{4481CE10-104C-4C52-AA40-5AB01361C93E}"/>
    <dgm:cxn modelId="{1D3C5B42-C424-7E4E-92C0-9D3C71296253}" type="presOf" srcId="{B6095D9B-B566-4660-9EB0-9E49720D7B83}" destId="{802D34D3-070E-714A-B313-759CF8B95895}" srcOrd="0" destOrd="0" presId="urn:microsoft.com/office/officeart/2005/8/layout/default"/>
    <dgm:cxn modelId="{F806B44B-48BA-4EF8-8AE0-150DD3DF8F64}" srcId="{603745D7-7869-46A8-B6A1-F97B52B702DE}" destId="{16E85740-97DF-4314-9C84-A8848CAC1E45}" srcOrd="3" destOrd="0" parTransId="{E3E4E1AD-5F66-434B-98C0-55E1AA29B31B}" sibTransId="{4690C131-F631-41CF-979A-F082ED8517B4}"/>
    <dgm:cxn modelId="{31862851-C8ED-48B2-9C11-561233397463}" srcId="{603745D7-7869-46A8-B6A1-F97B52B702DE}" destId="{CD329476-3303-4D91-A6ED-CD0FF0228FDD}" srcOrd="4" destOrd="0" parTransId="{4577E721-F243-4862-8776-C0CE4031FF39}" sibTransId="{6CBE5BDB-6BBF-4BDA-A578-FF2FFC076FF7}"/>
    <dgm:cxn modelId="{E2664D59-67C3-4747-873B-D68020EAA043}" type="presOf" srcId="{CD329476-3303-4D91-A6ED-CD0FF0228FDD}" destId="{B9CF4C77-ED7D-AF48-BA91-C173EE948594}" srcOrd="0" destOrd="0" presId="urn:microsoft.com/office/officeart/2005/8/layout/default"/>
    <dgm:cxn modelId="{F857545C-C1E2-4F45-AACD-384F4412D14E}" type="presOf" srcId="{603745D7-7869-46A8-B6A1-F97B52B702DE}" destId="{1C9086C3-3D03-8A40-BD0E-5363AE67A51A}" srcOrd="0" destOrd="0" presId="urn:microsoft.com/office/officeart/2005/8/layout/default"/>
    <dgm:cxn modelId="{7E66D568-9FFA-4E68-9D0E-62D4D9DA9768}" srcId="{603745D7-7869-46A8-B6A1-F97B52B702DE}" destId="{881AF41C-60BC-462B-B948-808AA36C3E21}" srcOrd="2" destOrd="0" parTransId="{73785194-3C88-4FBA-8BD3-3E56CE60B512}" sibTransId="{7DC6EA9C-13CF-49E8-A486-24165E51E446}"/>
    <dgm:cxn modelId="{775B398D-8A4B-4682-A0F9-C18E249B7AF6}" srcId="{603745D7-7869-46A8-B6A1-F97B52B702DE}" destId="{6F3A35C1-446E-43B9-89FA-A13C9F32B874}" srcOrd="1" destOrd="0" parTransId="{BBC16B2F-6EFD-4CA7-9922-60FDD7DA439E}" sibTransId="{58379D5E-7C9C-4432-B269-A3C80A6C96B0}"/>
    <dgm:cxn modelId="{80C407A5-896D-4057-B130-69A3AC76365A}" srcId="{603745D7-7869-46A8-B6A1-F97B52B702DE}" destId="{B6095D9B-B566-4660-9EB0-9E49720D7B83}" srcOrd="0" destOrd="0" parTransId="{07048A19-CD1F-40A4-94C3-891B349715C6}" sibTransId="{D00091F1-4159-4469-8592-2A389318B56F}"/>
    <dgm:cxn modelId="{106097B5-34D9-6343-86A5-F92ADFAD3312}" type="presOf" srcId="{1E0DF3F0-80BB-4B96-971B-04AACA8E702C}" destId="{2ACBC0AD-0894-FC45-8B0C-FD8D39A4DCBC}" srcOrd="0" destOrd="0" presId="urn:microsoft.com/office/officeart/2005/8/layout/default"/>
    <dgm:cxn modelId="{EF8CB2BA-D79D-BD49-87FE-C0278D77EF43}" type="presOf" srcId="{881AF41C-60BC-462B-B948-808AA36C3E21}" destId="{6307DC2E-F37E-1447-8B5B-BA7046624636}" srcOrd="0" destOrd="0" presId="urn:microsoft.com/office/officeart/2005/8/layout/default"/>
    <dgm:cxn modelId="{ACF4A0CD-E8F5-984D-8661-F751A97299CB}" type="presOf" srcId="{16E85740-97DF-4314-9C84-A8848CAC1E45}" destId="{753C9DAD-9A89-FE41-811D-F74CD5152126}" srcOrd="0" destOrd="0" presId="urn:microsoft.com/office/officeart/2005/8/layout/default"/>
    <dgm:cxn modelId="{9AD065FE-379E-5541-B7C9-5E23BAF15BBE}" type="presOf" srcId="{6F3A35C1-446E-43B9-89FA-A13C9F32B874}" destId="{91696898-4A24-D648-937D-6CF55875314E}" srcOrd="0" destOrd="0" presId="urn:microsoft.com/office/officeart/2005/8/layout/default"/>
    <dgm:cxn modelId="{FA33BAC4-B2B0-0843-B291-E060322921C8}" type="presParOf" srcId="{1C9086C3-3D03-8A40-BD0E-5363AE67A51A}" destId="{802D34D3-070E-714A-B313-759CF8B95895}" srcOrd="0" destOrd="0" presId="urn:microsoft.com/office/officeart/2005/8/layout/default"/>
    <dgm:cxn modelId="{ABE92087-6F34-2B40-B7B6-2EFD1BECCE99}" type="presParOf" srcId="{1C9086C3-3D03-8A40-BD0E-5363AE67A51A}" destId="{F6A2F891-7F1C-4B46-A704-86E7E3E0AD2E}" srcOrd="1" destOrd="0" presId="urn:microsoft.com/office/officeart/2005/8/layout/default"/>
    <dgm:cxn modelId="{E19BC6BE-3903-924A-B031-533EB3D7B8CA}" type="presParOf" srcId="{1C9086C3-3D03-8A40-BD0E-5363AE67A51A}" destId="{91696898-4A24-D648-937D-6CF55875314E}" srcOrd="2" destOrd="0" presId="urn:microsoft.com/office/officeart/2005/8/layout/default"/>
    <dgm:cxn modelId="{5D510EBB-A31B-8F4D-8A0C-408A17BE7337}" type="presParOf" srcId="{1C9086C3-3D03-8A40-BD0E-5363AE67A51A}" destId="{216AF9F5-8A0C-4847-97D7-FBD026DD1A92}" srcOrd="3" destOrd="0" presId="urn:microsoft.com/office/officeart/2005/8/layout/default"/>
    <dgm:cxn modelId="{6B823ADB-47C4-9343-AD21-6D5C759F199F}" type="presParOf" srcId="{1C9086C3-3D03-8A40-BD0E-5363AE67A51A}" destId="{6307DC2E-F37E-1447-8B5B-BA7046624636}" srcOrd="4" destOrd="0" presId="urn:microsoft.com/office/officeart/2005/8/layout/default"/>
    <dgm:cxn modelId="{F18AA752-C90E-E145-99D0-3F39DA891B6E}" type="presParOf" srcId="{1C9086C3-3D03-8A40-BD0E-5363AE67A51A}" destId="{B8B58CE2-03A0-5942-9F9C-F9D88DB77FDC}" srcOrd="5" destOrd="0" presId="urn:microsoft.com/office/officeart/2005/8/layout/default"/>
    <dgm:cxn modelId="{50AEDF97-A998-F041-93E0-06F911B9D7E0}" type="presParOf" srcId="{1C9086C3-3D03-8A40-BD0E-5363AE67A51A}" destId="{753C9DAD-9A89-FE41-811D-F74CD5152126}" srcOrd="6" destOrd="0" presId="urn:microsoft.com/office/officeart/2005/8/layout/default"/>
    <dgm:cxn modelId="{0D9481BE-10C8-0B4D-8C2E-CCD1D73BDFD1}" type="presParOf" srcId="{1C9086C3-3D03-8A40-BD0E-5363AE67A51A}" destId="{B65CE61C-9A32-DC44-9680-7601CDE36875}" srcOrd="7" destOrd="0" presId="urn:microsoft.com/office/officeart/2005/8/layout/default"/>
    <dgm:cxn modelId="{860B88BA-AA17-A747-9EE5-82534E4C7529}" type="presParOf" srcId="{1C9086C3-3D03-8A40-BD0E-5363AE67A51A}" destId="{B9CF4C77-ED7D-AF48-BA91-C173EE948594}" srcOrd="8" destOrd="0" presId="urn:microsoft.com/office/officeart/2005/8/layout/default"/>
    <dgm:cxn modelId="{823F2A76-A7C5-1C41-A405-B235A9F666E7}" type="presParOf" srcId="{1C9086C3-3D03-8A40-BD0E-5363AE67A51A}" destId="{2583CE14-5529-7943-B819-A75655C25CC7}" srcOrd="9" destOrd="0" presId="urn:microsoft.com/office/officeart/2005/8/layout/default"/>
    <dgm:cxn modelId="{9606AF2C-F089-FD43-9C67-8FE0697D41B7}" type="presParOf" srcId="{1C9086C3-3D03-8A40-BD0E-5363AE67A51A}" destId="{2ACBC0AD-0894-FC45-8B0C-FD8D39A4DCB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170B-63A6-4A3D-BFE4-F7EF33B09E4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21CBBF-0872-48C6-9BC5-F9C06976F724}">
      <dgm:prSet/>
      <dgm:spPr/>
      <dgm:t>
        <a:bodyPr/>
        <a:lstStyle/>
        <a:p>
          <a:pPr algn="just"/>
          <a:r>
            <a:rPr lang="en-US" dirty="0"/>
            <a:t>Our frontlines - ” a place or a time where we meet fairly regularly with people who don’t know Jesus”</a:t>
          </a:r>
        </a:p>
      </dgm:t>
    </dgm:pt>
    <dgm:pt modelId="{A4C8AD75-3133-426F-AB8D-431FF38D7902}" type="parTrans" cxnId="{E55FB1BD-2E63-4D83-9B02-0F5207410BE1}">
      <dgm:prSet/>
      <dgm:spPr/>
      <dgm:t>
        <a:bodyPr/>
        <a:lstStyle/>
        <a:p>
          <a:endParaRPr lang="en-US"/>
        </a:p>
      </dgm:t>
    </dgm:pt>
    <dgm:pt modelId="{8995F9C7-9DC4-4B21-A3F4-C9EA709D7F47}" type="sibTrans" cxnId="{E55FB1BD-2E63-4D83-9B02-0F5207410BE1}">
      <dgm:prSet/>
      <dgm:spPr/>
      <dgm:t>
        <a:bodyPr/>
        <a:lstStyle/>
        <a:p>
          <a:endParaRPr lang="en-US"/>
        </a:p>
      </dgm:t>
    </dgm:pt>
    <dgm:pt modelId="{35AA0598-1B21-4E99-A445-130F64FD5A56}">
      <dgm:prSet/>
      <dgm:spPr/>
      <dgm:t>
        <a:bodyPr/>
        <a:lstStyle/>
        <a:p>
          <a:pPr algn="just"/>
          <a:r>
            <a:rPr lang="en-US" dirty="0"/>
            <a:t>Local shop, school gate, hospital, office, university, gym, book club, nursery, running club, baristas, dog walkers, delivery drivers………</a:t>
          </a:r>
        </a:p>
      </dgm:t>
    </dgm:pt>
    <dgm:pt modelId="{BD8D5415-FEE6-4113-8ED8-DFE52F4B436A}" type="parTrans" cxnId="{5B6C888F-B9B2-4689-BCCA-DE72FB3E2F67}">
      <dgm:prSet/>
      <dgm:spPr/>
      <dgm:t>
        <a:bodyPr/>
        <a:lstStyle/>
        <a:p>
          <a:endParaRPr lang="en-US"/>
        </a:p>
      </dgm:t>
    </dgm:pt>
    <dgm:pt modelId="{03112E82-1EAB-45AE-A70F-B03D7B54EC29}" type="sibTrans" cxnId="{5B6C888F-B9B2-4689-BCCA-DE72FB3E2F67}">
      <dgm:prSet/>
      <dgm:spPr/>
      <dgm:t>
        <a:bodyPr/>
        <a:lstStyle/>
        <a:p>
          <a:endParaRPr lang="en-US"/>
        </a:p>
      </dgm:t>
    </dgm:pt>
    <dgm:pt modelId="{B57F7492-8CF2-8A49-9908-D243F471B31F}" type="pres">
      <dgm:prSet presAssocID="{5CC3170B-63A6-4A3D-BFE4-F7EF33B09E47}" presName="linear" presStyleCnt="0">
        <dgm:presLayoutVars>
          <dgm:animLvl val="lvl"/>
          <dgm:resizeHandles val="exact"/>
        </dgm:presLayoutVars>
      </dgm:prSet>
      <dgm:spPr/>
    </dgm:pt>
    <dgm:pt modelId="{EC839A37-3AA6-7B4F-BAAF-24D73F5A57EA}" type="pres">
      <dgm:prSet presAssocID="{4221CBBF-0872-48C6-9BC5-F9C06976F724}" presName="parentText" presStyleLbl="node1" presStyleIdx="0" presStyleCnt="2">
        <dgm:presLayoutVars>
          <dgm:chMax val="0"/>
          <dgm:bulletEnabled val="1"/>
        </dgm:presLayoutVars>
      </dgm:prSet>
      <dgm:spPr/>
    </dgm:pt>
    <dgm:pt modelId="{29EBE230-9477-8543-A7AE-F7C1CA81E279}" type="pres">
      <dgm:prSet presAssocID="{8995F9C7-9DC4-4B21-A3F4-C9EA709D7F47}" presName="spacer" presStyleCnt="0"/>
      <dgm:spPr/>
    </dgm:pt>
    <dgm:pt modelId="{01A8890E-0A62-774F-AF9C-D400645C98BE}" type="pres">
      <dgm:prSet presAssocID="{35AA0598-1B21-4E99-A445-130F64FD5A56}" presName="parentText" presStyleLbl="node1" presStyleIdx="1" presStyleCnt="2">
        <dgm:presLayoutVars>
          <dgm:chMax val="0"/>
          <dgm:bulletEnabled val="1"/>
        </dgm:presLayoutVars>
      </dgm:prSet>
      <dgm:spPr/>
    </dgm:pt>
  </dgm:ptLst>
  <dgm:cxnLst>
    <dgm:cxn modelId="{5585CD10-874A-894E-836C-B3F823DD20D2}" type="presOf" srcId="{4221CBBF-0872-48C6-9BC5-F9C06976F724}" destId="{EC839A37-3AA6-7B4F-BAAF-24D73F5A57EA}" srcOrd="0" destOrd="0" presId="urn:microsoft.com/office/officeart/2005/8/layout/vList2"/>
    <dgm:cxn modelId="{F374E27F-B15F-194C-8582-9A1E7C441F44}" type="presOf" srcId="{35AA0598-1B21-4E99-A445-130F64FD5A56}" destId="{01A8890E-0A62-774F-AF9C-D400645C98BE}" srcOrd="0" destOrd="0" presId="urn:microsoft.com/office/officeart/2005/8/layout/vList2"/>
    <dgm:cxn modelId="{5B6C888F-B9B2-4689-BCCA-DE72FB3E2F67}" srcId="{5CC3170B-63A6-4A3D-BFE4-F7EF33B09E47}" destId="{35AA0598-1B21-4E99-A445-130F64FD5A56}" srcOrd="1" destOrd="0" parTransId="{BD8D5415-FEE6-4113-8ED8-DFE52F4B436A}" sibTransId="{03112E82-1EAB-45AE-A70F-B03D7B54EC29}"/>
    <dgm:cxn modelId="{87202EB7-FCC3-894D-8961-14175D72D1EF}" type="presOf" srcId="{5CC3170B-63A6-4A3D-BFE4-F7EF33B09E47}" destId="{B57F7492-8CF2-8A49-9908-D243F471B31F}" srcOrd="0" destOrd="0" presId="urn:microsoft.com/office/officeart/2005/8/layout/vList2"/>
    <dgm:cxn modelId="{E55FB1BD-2E63-4D83-9B02-0F5207410BE1}" srcId="{5CC3170B-63A6-4A3D-BFE4-F7EF33B09E47}" destId="{4221CBBF-0872-48C6-9BC5-F9C06976F724}" srcOrd="0" destOrd="0" parTransId="{A4C8AD75-3133-426F-AB8D-431FF38D7902}" sibTransId="{8995F9C7-9DC4-4B21-A3F4-C9EA709D7F47}"/>
    <dgm:cxn modelId="{8538BEDF-C8A3-6B4A-9072-D3D55E457E87}" type="presParOf" srcId="{B57F7492-8CF2-8A49-9908-D243F471B31F}" destId="{EC839A37-3AA6-7B4F-BAAF-24D73F5A57EA}" srcOrd="0" destOrd="0" presId="urn:microsoft.com/office/officeart/2005/8/layout/vList2"/>
    <dgm:cxn modelId="{BF978F07-B4D3-E945-81F9-052272E696D5}" type="presParOf" srcId="{B57F7492-8CF2-8A49-9908-D243F471B31F}" destId="{29EBE230-9477-8543-A7AE-F7C1CA81E279}" srcOrd="1" destOrd="0" presId="urn:microsoft.com/office/officeart/2005/8/layout/vList2"/>
    <dgm:cxn modelId="{003FB1E6-C301-3D4F-87EC-2118E514B28D}" type="presParOf" srcId="{B57F7492-8CF2-8A49-9908-D243F471B31F}" destId="{01A8890E-0A62-774F-AF9C-D400645C98B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D7CCFB-6D43-4394-BFBE-EF957431A31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636FB5-193F-43D7-B022-9BDCB835C2D6}">
      <dgm:prSet/>
      <dgm:spPr/>
      <dgm:t>
        <a:bodyPr/>
        <a:lstStyle/>
        <a:p>
          <a:r>
            <a:rPr lang="en-US" dirty="0"/>
            <a:t>M1: Modelling Godly character</a:t>
          </a:r>
        </a:p>
      </dgm:t>
    </dgm:pt>
    <dgm:pt modelId="{2987D892-8E6D-4663-AF85-16E0E109618A}" type="parTrans" cxnId="{47C4AA5F-3415-43F5-B613-EEE05D92106E}">
      <dgm:prSet/>
      <dgm:spPr/>
      <dgm:t>
        <a:bodyPr/>
        <a:lstStyle/>
        <a:p>
          <a:endParaRPr lang="en-US"/>
        </a:p>
      </dgm:t>
    </dgm:pt>
    <dgm:pt modelId="{FBF20D48-CAEB-40C8-8E2D-82A29589DE6D}" type="sibTrans" cxnId="{47C4AA5F-3415-43F5-B613-EEE05D92106E}">
      <dgm:prSet/>
      <dgm:spPr/>
      <dgm:t>
        <a:bodyPr/>
        <a:lstStyle/>
        <a:p>
          <a:endParaRPr lang="en-US"/>
        </a:p>
      </dgm:t>
    </dgm:pt>
    <dgm:pt modelId="{0D3F7B3F-639D-4D49-BF2B-0D51C58715B2}">
      <dgm:prSet/>
      <dgm:spPr/>
      <dgm:t>
        <a:bodyPr/>
        <a:lstStyle/>
        <a:p>
          <a:r>
            <a:rPr lang="en-US" dirty="0"/>
            <a:t>M2: Making good work</a:t>
          </a:r>
        </a:p>
      </dgm:t>
    </dgm:pt>
    <dgm:pt modelId="{F9FA7F52-C587-4286-A7F9-330458225048}" type="parTrans" cxnId="{F085AFFD-97E0-49AB-A48C-9C23B340A867}">
      <dgm:prSet/>
      <dgm:spPr/>
      <dgm:t>
        <a:bodyPr/>
        <a:lstStyle/>
        <a:p>
          <a:endParaRPr lang="en-US"/>
        </a:p>
      </dgm:t>
    </dgm:pt>
    <dgm:pt modelId="{B32E7A27-E216-4B5E-A3A9-A3B1BCF376B7}" type="sibTrans" cxnId="{F085AFFD-97E0-49AB-A48C-9C23B340A867}">
      <dgm:prSet/>
      <dgm:spPr/>
      <dgm:t>
        <a:bodyPr/>
        <a:lstStyle/>
        <a:p>
          <a:endParaRPr lang="en-US"/>
        </a:p>
      </dgm:t>
    </dgm:pt>
    <dgm:pt modelId="{C52CFAB5-D2BC-44E4-87CA-147EF243AED1}">
      <dgm:prSet/>
      <dgm:spPr/>
      <dgm:t>
        <a:bodyPr/>
        <a:lstStyle/>
        <a:p>
          <a:r>
            <a:rPr lang="en-US" dirty="0"/>
            <a:t>M3: Ministering grace and love</a:t>
          </a:r>
        </a:p>
      </dgm:t>
    </dgm:pt>
    <dgm:pt modelId="{130A21FF-5DCF-48C4-98E7-9F3F5F787511}" type="parTrans" cxnId="{A7E36EFC-10A0-48F1-8260-FCDB7E795FC8}">
      <dgm:prSet/>
      <dgm:spPr/>
      <dgm:t>
        <a:bodyPr/>
        <a:lstStyle/>
        <a:p>
          <a:endParaRPr lang="en-US"/>
        </a:p>
      </dgm:t>
    </dgm:pt>
    <dgm:pt modelId="{CB22800F-A54D-4BB6-8240-1B20788C3E2E}" type="sibTrans" cxnId="{A7E36EFC-10A0-48F1-8260-FCDB7E795FC8}">
      <dgm:prSet/>
      <dgm:spPr/>
      <dgm:t>
        <a:bodyPr/>
        <a:lstStyle/>
        <a:p>
          <a:endParaRPr lang="en-US"/>
        </a:p>
      </dgm:t>
    </dgm:pt>
    <dgm:pt modelId="{B21F4765-60BA-498C-8495-3FA64BD0244B}">
      <dgm:prSet/>
      <dgm:spPr/>
      <dgm:t>
        <a:bodyPr/>
        <a:lstStyle/>
        <a:p>
          <a:r>
            <a:rPr lang="en-US" dirty="0"/>
            <a:t>M4: Moulding culture</a:t>
          </a:r>
        </a:p>
      </dgm:t>
    </dgm:pt>
    <dgm:pt modelId="{63D31855-4828-45D7-B967-22FB618F3E9B}" type="parTrans" cxnId="{BCB1F8AD-5148-4FF7-898C-7AA4F612AA44}">
      <dgm:prSet/>
      <dgm:spPr/>
      <dgm:t>
        <a:bodyPr/>
        <a:lstStyle/>
        <a:p>
          <a:endParaRPr lang="en-US"/>
        </a:p>
      </dgm:t>
    </dgm:pt>
    <dgm:pt modelId="{9BEE0482-42D2-4E34-976F-ABBAF9E7A3C1}" type="sibTrans" cxnId="{BCB1F8AD-5148-4FF7-898C-7AA4F612AA44}">
      <dgm:prSet/>
      <dgm:spPr/>
      <dgm:t>
        <a:bodyPr/>
        <a:lstStyle/>
        <a:p>
          <a:endParaRPr lang="en-US"/>
        </a:p>
      </dgm:t>
    </dgm:pt>
    <dgm:pt modelId="{41F578C8-5420-4C01-AD66-4271499CFDFC}">
      <dgm:prSet/>
      <dgm:spPr/>
      <dgm:t>
        <a:bodyPr/>
        <a:lstStyle/>
        <a:p>
          <a:r>
            <a:rPr lang="en-US" dirty="0"/>
            <a:t>M5: Mouthpiece for truth and justice</a:t>
          </a:r>
        </a:p>
      </dgm:t>
    </dgm:pt>
    <dgm:pt modelId="{5097C8B1-2967-4418-AB80-BFDC83415C51}" type="parTrans" cxnId="{81CB071B-CD1C-404E-B349-E0CE52A9E59D}">
      <dgm:prSet/>
      <dgm:spPr/>
      <dgm:t>
        <a:bodyPr/>
        <a:lstStyle/>
        <a:p>
          <a:endParaRPr lang="en-US"/>
        </a:p>
      </dgm:t>
    </dgm:pt>
    <dgm:pt modelId="{AF01E34F-598D-4A30-8E06-13EA20E563EC}" type="sibTrans" cxnId="{81CB071B-CD1C-404E-B349-E0CE52A9E59D}">
      <dgm:prSet/>
      <dgm:spPr/>
      <dgm:t>
        <a:bodyPr/>
        <a:lstStyle/>
        <a:p>
          <a:endParaRPr lang="en-US"/>
        </a:p>
      </dgm:t>
    </dgm:pt>
    <dgm:pt modelId="{1AD4769D-FF7E-4BF1-902D-6CF8F4ABD80E}">
      <dgm:prSet/>
      <dgm:spPr/>
      <dgm:t>
        <a:bodyPr/>
        <a:lstStyle/>
        <a:p>
          <a:r>
            <a:rPr lang="en-US" dirty="0"/>
            <a:t>M6: Messenger of the gospel</a:t>
          </a:r>
        </a:p>
      </dgm:t>
    </dgm:pt>
    <dgm:pt modelId="{2DFF3A48-E925-4643-A68B-868C49696DEB}" type="parTrans" cxnId="{332031E2-62B6-49AD-8A54-183598A495CF}">
      <dgm:prSet/>
      <dgm:spPr/>
      <dgm:t>
        <a:bodyPr/>
        <a:lstStyle/>
        <a:p>
          <a:endParaRPr lang="en-US"/>
        </a:p>
      </dgm:t>
    </dgm:pt>
    <dgm:pt modelId="{D80D790C-48EE-48F4-A64E-F15E828169FD}" type="sibTrans" cxnId="{332031E2-62B6-49AD-8A54-183598A495CF}">
      <dgm:prSet/>
      <dgm:spPr/>
      <dgm:t>
        <a:bodyPr/>
        <a:lstStyle/>
        <a:p>
          <a:endParaRPr lang="en-US"/>
        </a:p>
      </dgm:t>
    </dgm:pt>
    <dgm:pt modelId="{927827CF-827B-A24D-BA49-B8A43CCC135F}" type="pres">
      <dgm:prSet presAssocID="{7BD7CCFB-6D43-4394-BFBE-EF957431A31A}" presName="vert0" presStyleCnt="0">
        <dgm:presLayoutVars>
          <dgm:dir/>
          <dgm:animOne val="branch"/>
          <dgm:animLvl val="lvl"/>
        </dgm:presLayoutVars>
      </dgm:prSet>
      <dgm:spPr/>
    </dgm:pt>
    <dgm:pt modelId="{CC9E0E63-E4F5-1342-B6B7-0F5B9B9BA142}" type="pres">
      <dgm:prSet presAssocID="{59636FB5-193F-43D7-B022-9BDCB835C2D6}" presName="thickLine" presStyleLbl="alignNode1" presStyleIdx="0" presStyleCnt="6"/>
      <dgm:spPr/>
    </dgm:pt>
    <dgm:pt modelId="{E9FC1FF2-0DC4-AA48-AC67-7F826CDDDA41}" type="pres">
      <dgm:prSet presAssocID="{59636FB5-193F-43D7-B022-9BDCB835C2D6}" presName="horz1" presStyleCnt="0"/>
      <dgm:spPr/>
    </dgm:pt>
    <dgm:pt modelId="{45C625F9-D739-4F44-A6EA-A847D32FB991}" type="pres">
      <dgm:prSet presAssocID="{59636FB5-193F-43D7-B022-9BDCB835C2D6}" presName="tx1" presStyleLbl="revTx" presStyleIdx="0" presStyleCnt="6"/>
      <dgm:spPr/>
    </dgm:pt>
    <dgm:pt modelId="{EE56106F-8AE5-EA4A-ACA3-50F5E75B7ED1}" type="pres">
      <dgm:prSet presAssocID="{59636FB5-193F-43D7-B022-9BDCB835C2D6}" presName="vert1" presStyleCnt="0"/>
      <dgm:spPr/>
    </dgm:pt>
    <dgm:pt modelId="{F7E10105-92A6-FC4A-BA86-09B4DB428E95}" type="pres">
      <dgm:prSet presAssocID="{0D3F7B3F-639D-4D49-BF2B-0D51C58715B2}" presName="thickLine" presStyleLbl="alignNode1" presStyleIdx="1" presStyleCnt="6"/>
      <dgm:spPr/>
    </dgm:pt>
    <dgm:pt modelId="{FEC7395B-C456-B24D-9EA5-11431581D20D}" type="pres">
      <dgm:prSet presAssocID="{0D3F7B3F-639D-4D49-BF2B-0D51C58715B2}" presName="horz1" presStyleCnt="0"/>
      <dgm:spPr/>
    </dgm:pt>
    <dgm:pt modelId="{37C4DCFA-BACF-E24B-87C4-0F5AFB2D408E}" type="pres">
      <dgm:prSet presAssocID="{0D3F7B3F-639D-4D49-BF2B-0D51C58715B2}" presName="tx1" presStyleLbl="revTx" presStyleIdx="1" presStyleCnt="6"/>
      <dgm:spPr/>
    </dgm:pt>
    <dgm:pt modelId="{FC0FD234-3CC6-3E4A-8B7C-04666A3E423A}" type="pres">
      <dgm:prSet presAssocID="{0D3F7B3F-639D-4D49-BF2B-0D51C58715B2}" presName="vert1" presStyleCnt="0"/>
      <dgm:spPr/>
    </dgm:pt>
    <dgm:pt modelId="{55EAD119-3358-1747-9D00-79181130AE0A}" type="pres">
      <dgm:prSet presAssocID="{C52CFAB5-D2BC-44E4-87CA-147EF243AED1}" presName="thickLine" presStyleLbl="alignNode1" presStyleIdx="2" presStyleCnt="6"/>
      <dgm:spPr/>
    </dgm:pt>
    <dgm:pt modelId="{4D518A8F-5539-A641-9FED-E670CA007D00}" type="pres">
      <dgm:prSet presAssocID="{C52CFAB5-D2BC-44E4-87CA-147EF243AED1}" presName="horz1" presStyleCnt="0"/>
      <dgm:spPr/>
    </dgm:pt>
    <dgm:pt modelId="{81BA0E6E-4954-2846-A38E-FE5221DF6FFF}" type="pres">
      <dgm:prSet presAssocID="{C52CFAB5-D2BC-44E4-87CA-147EF243AED1}" presName="tx1" presStyleLbl="revTx" presStyleIdx="2" presStyleCnt="6"/>
      <dgm:spPr/>
    </dgm:pt>
    <dgm:pt modelId="{319EE7CC-830E-E447-839D-D1BACF366D9D}" type="pres">
      <dgm:prSet presAssocID="{C52CFAB5-D2BC-44E4-87CA-147EF243AED1}" presName="vert1" presStyleCnt="0"/>
      <dgm:spPr/>
    </dgm:pt>
    <dgm:pt modelId="{2A613DD6-7493-164A-B776-51B1D6E63367}" type="pres">
      <dgm:prSet presAssocID="{B21F4765-60BA-498C-8495-3FA64BD0244B}" presName="thickLine" presStyleLbl="alignNode1" presStyleIdx="3" presStyleCnt="6"/>
      <dgm:spPr/>
    </dgm:pt>
    <dgm:pt modelId="{718AC3A3-A97C-CD48-B6B3-26130357FAB8}" type="pres">
      <dgm:prSet presAssocID="{B21F4765-60BA-498C-8495-3FA64BD0244B}" presName="horz1" presStyleCnt="0"/>
      <dgm:spPr/>
    </dgm:pt>
    <dgm:pt modelId="{F98EFF3C-91A2-A148-BCF2-1A1983E22078}" type="pres">
      <dgm:prSet presAssocID="{B21F4765-60BA-498C-8495-3FA64BD0244B}" presName="tx1" presStyleLbl="revTx" presStyleIdx="3" presStyleCnt="6"/>
      <dgm:spPr/>
    </dgm:pt>
    <dgm:pt modelId="{E18B7BA5-87CE-C94F-A835-1E5502B392D6}" type="pres">
      <dgm:prSet presAssocID="{B21F4765-60BA-498C-8495-3FA64BD0244B}" presName="vert1" presStyleCnt="0"/>
      <dgm:spPr/>
    </dgm:pt>
    <dgm:pt modelId="{9B4D8609-2CEE-174C-BDCD-22F79202ECE2}" type="pres">
      <dgm:prSet presAssocID="{41F578C8-5420-4C01-AD66-4271499CFDFC}" presName="thickLine" presStyleLbl="alignNode1" presStyleIdx="4" presStyleCnt="6"/>
      <dgm:spPr/>
    </dgm:pt>
    <dgm:pt modelId="{61A9201C-CC6A-9A47-B11A-CED6CD3BF0B1}" type="pres">
      <dgm:prSet presAssocID="{41F578C8-5420-4C01-AD66-4271499CFDFC}" presName="horz1" presStyleCnt="0"/>
      <dgm:spPr/>
    </dgm:pt>
    <dgm:pt modelId="{1FFDAE20-1CF8-8B41-AE04-C63BE0F61D89}" type="pres">
      <dgm:prSet presAssocID="{41F578C8-5420-4C01-AD66-4271499CFDFC}" presName="tx1" presStyleLbl="revTx" presStyleIdx="4" presStyleCnt="6"/>
      <dgm:spPr/>
    </dgm:pt>
    <dgm:pt modelId="{94D79A8B-F109-2B4A-A882-C5079D462CC8}" type="pres">
      <dgm:prSet presAssocID="{41F578C8-5420-4C01-AD66-4271499CFDFC}" presName="vert1" presStyleCnt="0"/>
      <dgm:spPr/>
    </dgm:pt>
    <dgm:pt modelId="{21FAA79D-1F2A-B542-8A49-9CB25C2C2FF0}" type="pres">
      <dgm:prSet presAssocID="{1AD4769D-FF7E-4BF1-902D-6CF8F4ABD80E}" presName="thickLine" presStyleLbl="alignNode1" presStyleIdx="5" presStyleCnt="6"/>
      <dgm:spPr/>
    </dgm:pt>
    <dgm:pt modelId="{438A45A9-1322-924A-82D5-C3A6E920776F}" type="pres">
      <dgm:prSet presAssocID="{1AD4769D-FF7E-4BF1-902D-6CF8F4ABD80E}" presName="horz1" presStyleCnt="0"/>
      <dgm:spPr/>
    </dgm:pt>
    <dgm:pt modelId="{B3234C38-0FB8-3747-BBE6-580F54E1B361}" type="pres">
      <dgm:prSet presAssocID="{1AD4769D-FF7E-4BF1-902D-6CF8F4ABD80E}" presName="tx1" presStyleLbl="revTx" presStyleIdx="5" presStyleCnt="6"/>
      <dgm:spPr/>
    </dgm:pt>
    <dgm:pt modelId="{A06BD052-CB4F-A447-85DD-DA23D0669522}" type="pres">
      <dgm:prSet presAssocID="{1AD4769D-FF7E-4BF1-902D-6CF8F4ABD80E}" presName="vert1" presStyleCnt="0"/>
      <dgm:spPr/>
    </dgm:pt>
  </dgm:ptLst>
  <dgm:cxnLst>
    <dgm:cxn modelId="{81CB071B-CD1C-404E-B349-E0CE52A9E59D}" srcId="{7BD7CCFB-6D43-4394-BFBE-EF957431A31A}" destId="{41F578C8-5420-4C01-AD66-4271499CFDFC}" srcOrd="4" destOrd="0" parTransId="{5097C8B1-2967-4418-AB80-BFDC83415C51}" sibTransId="{AF01E34F-598D-4A30-8E06-13EA20E563EC}"/>
    <dgm:cxn modelId="{AA2EE21B-D3C3-B849-AAF5-B9DBFE613F70}" type="presOf" srcId="{59636FB5-193F-43D7-B022-9BDCB835C2D6}" destId="{45C625F9-D739-4F44-A6EA-A847D32FB991}" srcOrd="0" destOrd="0" presId="urn:microsoft.com/office/officeart/2008/layout/LinedList"/>
    <dgm:cxn modelId="{6BCCCA44-4425-6A47-B844-D26D87D06514}" type="presOf" srcId="{41F578C8-5420-4C01-AD66-4271499CFDFC}" destId="{1FFDAE20-1CF8-8B41-AE04-C63BE0F61D89}" srcOrd="0" destOrd="0" presId="urn:microsoft.com/office/officeart/2008/layout/LinedList"/>
    <dgm:cxn modelId="{47C4AA5F-3415-43F5-B613-EEE05D92106E}" srcId="{7BD7CCFB-6D43-4394-BFBE-EF957431A31A}" destId="{59636FB5-193F-43D7-B022-9BDCB835C2D6}" srcOrd="0" destOrd="0" parTransId="{2987D892-8E6D-4663-AF85-16E0E109618A}" sibTransId="{FBF20D48-CAEB-40C8-8E2D-82A29589DE6D}"/>
    <dgm:cxn modelId="{0CDFAC95-0022-904E-95B8-2F003C132338}" type="presOf" srcId="{0D3F7B3F-639D-4D49-BF2B-0D51C58715B2}" destId="{37C4DCFA-BACF-E24B-87C4-0F5AFB2D408E}" srcOrd="0" destOrd="0" presId="urn:microsoft.com/office/officeart/2008/layout/LinedList"/>
    <dgm:cxn modelId="{BCB1F8AD-5148-4FF7-898C-7AA4F612AA44}" srcId="{7BD7CCFB-6D43-4394-BFBE-EF957431A31A}" destId="{B21F4765-60BA-498C-8495-3FA64BD0244B}" srcOrd="3" destOrd="0" parTransId="{63D31855-4828-45D7-B967-22FB618F3E9B}" sibTransId="{9BEE0482-42D2-4E34-976F-ABBAF9E7A3C1}"/>
    <dgm:cxn modelId="{FB006BBC-D6E6-C44B-943F-49BBE7D3AD33}" type="presOf" srcId="{7BD7CCFB-6D43-4394-BFBE-EF957431A31A}" destId="{927827CF-827B-A24D-BA49-B8A43CCC135F}" srcOrd="0" destOrd="0" presId="urn:microsoft.com/office/officeart/2008/layout/LinedList"/>
    <dgm:cxn modelId="{3A890DC8-5CC6-1941-B8DE-D22FBB2CA400}" type="presOf" srcId="{C52CFAB5-D2BC-44E4-87CA-147EF243AED1}" destId="{81BA0E6E-4954-2846-A38E-FE5221DF6FFF}" srcOrd="0" destOrd="0" presId="urn:microsoft.com/office/officeart/2008/layout/LinedList"/>
    <dgm:cxn modelId="{421D4DC8-4980-4243-935F-3F4C60276E08}" type="presOf" srcId="{B21F4765-60BA-498C-8495-3FA64BD0244B}" destId="{F98EFF3C-91A2-A148-BCF2-1A1983E22078}" srcOrd="0" destOrd="0" presId="urn:microsoft.com/office/officeart/2008/layout/LinedList"/>
    <dgm:cxn modelId="{332031E2-62B6-49AD-8A54-183598A495CF}" srcId="{7BD7CCFB-6D43-4394-BFBE-EF957431A31A}" destId="{1AD4769D-FF7E-4BF1-902D-6CF8F4ABD80E}" srcOrd="5" destOrd="0" parTransId="{2DFF3A48-E925-4643-A68B-868C49696DEB}" sibTransId="{D80D790C-48EE-48F4-A64E-F15E828169FD}"/>
    <dgm:cxn modelId="{838D97EB-50F5-5C4B-AFFD-4186D79286FF}" type="presOf" srcId="{1AD4769D-FF7E-4BF1-902D-6CF8F4ABD80E}" destId="{B3234C38-0FB8-3747-BBE6-580F54E1B361}" srcOrd="0" destOrd="0" presId="urn:microsoft.com/office/officeart/2008/layout/LinedList"/>
    <dgm:cxn modelId="{A7E36EFC-10A0-48F1-8260-FCDB7E795FC8}" srcId="{7BD7CCFB-6D43-4394-BFBE-EF957431A31A}" destId="{C52CFAB5-D2BC-44E4-87CA-147EF243AED1}" srcOrd="2" destOrd="0" parTransId="{130A21FF-5DCF-48C4-98E7-9F3F5F787511}" sibTransId="{CB22800F-A54D-4BB6-8240-1B20788C3E2E}"/>
    <dgm:cxn modelId="{F085AFFD-97E0-49AB-A48C-9C23B340A867}" srcId="{7BD7CCFB-6D43-4394-BFBE-EF957431A31A}" destId="{0D3F7B3F-639D-4D49-BF2B-0D51C58715B2}" srcOrd="1" destOrd="0" parTransId="{F9FA7F52-C587-4286-A7F9-330458225048}" sibTransId="{B32E7A27-E216-4B5E-A3A9-A3B1BCF376B7}"/>
    <dgm:cxn modelId="{FAFD698F-1997-6E45-B49D-80C20A9074AB}" type="presParOf" srcId="{927827CF-827B-A24D-BA49-B8A43CCC135F}" destId="{CC9E0E63-E4F5-1342-B6B7-0F5B9B9BA142}" srcOrd="0" destOrd="0" presId="urn:microsoft.com/office/officeart/2008/layout/LinedList"/>
    <dgm:cxn modelId="{D64B68DD-0E4F-5041-B092-0C0348FB7A13}" type="presParOf" srcId="{927827CF-827B-A24D-BA49-B8A43CCC135F}" destId="{E9FC1FF2-0DC4-AA48-AC67-7F826CDDDA41}" srcOrd="1" destOrd="0" presId="urn:microsoft.com/office/officeart/2008/layout/LinedList"/>
    <dgm:cxn modelId="{65788995-E04A-AE45-9C44-DA7EA70CDA07}" type="presParOf" srcId="{E9FC1FF2-0DC4-AA48-AC67-7F826CDDDA41}" destId="{45C625F9-D739-4F44-A6EA-A847D32FB991}" srcOrd="0" destOrd="0" presId="urn:microsoft.com/office/officeart/2008/layout/LinedList"/>
    <dgm:cxn modelId="{22F6AEA8-002C-454D-8DEE-0DCC4599D721}" type="presParOf" srcId="{E9FC1FF2-0DC4-AA48-AC67-7F826CDDDA41}" destId="{EE56106F-8AE5-EA4A-ACA3-50F5E75B7ED1}" srcOrd="1" destOrd="0" presId="urn:microsoft.com/office/officeart/2008/layout/LinedList"/>
    <dgm:cxn modelId="{6C87CF1C-F012-474A-9140-260D0E9D4BD8}" type="presParOf" srcId="{927827CF-827B-A24D-BA49-B8A43CCC135F}" destId="{F7E10105-92A6-FC4A-BA86-09B4DB428E95}" srcOrd="2" destOrd="0" presId="urn:microsoft.com/office/officeart/2008/layout/LinedList"/>
    <dgm:cxn modelId="{1FA1E569-8E8E-1B41-BD75-362279AEA74D}" type="presParOf" srcId="{927827CF-827B-A24D-BA49-B8A43CCC135F}" destId="{FEC7395B-C456-B24D-9EA5-11431581D20D}" srcOrd="3" destOrd="0" presId="urn:microsoft.com/office/officeart/2008/layout/LinedList"/>
    <dgm:cxn modelId="{6B131184-D501-7E40-9914-291ED24E9B39}" type="presParOf" srcId="{FEC7395B-C456-B24D-9EA5-11431581D20D}" destId="{37C4DCFA-BACF-E24B-87C4-0F5AFB2D408E}" srcOrd="0" destOrd="0" presId="urn:microsoft.com/office/officeart/2008/layout/LinedList"/>
    <dgm:cxn modelId="{5C885110-1B9D-0A4F-9B72-6E5C051F661D}" type="presParOf" srcId="{FEC7395B-C456-B24D-9EA5-11431581D20D}" destId="{FC0FD234-3CC6-3E4A-8B7C-04666A3E423A}" srcOrd="1" destOrd="0" presId="urn:microsoft.com/office/officeart/2008/layout/LinedList"/>
    <dgm:cxn modelId="{7ABF4F64-B0B0-304D-A88B-7583CE61CA2C}" type="presParOf" srcId="{927827CF-827B-A24D-BA49-B8A43CCC135F}" destId="{55EAD119-3358-1747-9D00-79181130AE0A}" srcOrd="4" destOrd="0" presId="urn:microsoft.com/office/officeart/2008/layout/LinedList"/>
    <dgm:cxn modelId="{94C576CB-3BE7-3B45-8142-F4EFC41D421C}" type="presParOf" srcId="{927827CF-827B-A24D-BA49-B8A43CCC135F}" destId="{4D518A8F-5539-A641-9FED-E670CA007D00}" srcOrd="5" destOrd="0" presId="urn:microsoft.com/office/officeart/2008/layout/LinedList"/>
    <dgm:cxn modelId="{31669C22-AD72-EC40-B480-4B5C4B50993B}" type="presParOf" srcId="{4D518A8F-5539-A641-9FED-E670CA007D00}" destId="{81BA0E6E-4954-2846-A38E-FE5221DF6FFF}" srcOrd="0" destOrd="0" presId="urn:microsoft.com/office/officeart/2008/layout/LinedList"/>
    <dgm:cxn modelId="{81EA203A-4348-1046-AA13-AA62F8E3B9B0}" type="presParOf" srcId="{4D518A8F-5539-A641-9FED-E670CA007D00}" destId="{319EE7CC-830E-E447-839D-D1BACF366D9D}" srcOrd="1" destOrd="0" presId="urn:microsoft.com/office/officeart/2008/layout/LinedList"/>
    <dgm:cxn modelId="{9A128FFD-717E-2C41-9139-6FAFB51A8548}" type="presParOf" srcId="{927827CF-827B-A24D-BA49-B8A43CCC135F}" destId="{2A613DD6-7493-164A-B776-51B1D6E63367}" srcOrd="6" destOrd="0" presId="urn:microsoft.com/office/officeart/2008/layout/LinedList"/>
    <dgm:cxn modelId="{614A6219-4DDD-5D4B-8431-0A954E4ADF70}" type="presParOf" srcId="{927827CF-827B-A24D-BA49-B8A43CCC135F}" destId="{718AC3A3-A97C-CD48-B6B3-26130357FAB8}" srcOrd="7" destOrd="0" presId="urn:microsoft.com/office/officeart/2008/layout/LinedList"/>
    <dgm:cxn modelId="{0EC92706-D5C5-B042-B0FD-B9059B3E3279}" type="presParOf" srcId="{718AC3A3-A97C-CD48-B6B3-26130357FAB8}" destId="{F98EFF3C-91A2-A148-BCF2-1A1983E22078}" srcOrd="0" destOrd="0" presId="urn:microsoft.com/office/officeart/2008/layout/LinedList"/>
    <dgm:cxn modelId="{20852E59-ABDE-A641-91E1-2A1C42F880A2}" type="presParOf" srcId="{718AC3A3-A97C-CD48-B6B3-26130357FAB8}" destId="{E18B7BA5-87CE-C94F-A835-1E5502B392D6}" srcOrd="1" destOrd="0" presId="urn:microsoft.com/office/officeart/2008/layout/LinedList"/>
    <dgm:cxn modelId="{63D1511D-B1DA-A045-A02F-1B3474B7B42C}" type="presParOf" srcId="{927827CF-827B-A24D-BA49-B8A43CCC135F}" destId="{9B4D8609-2CEE-174C-BDCD-22F79202ECE2}" srcOrd="8" destOrd="0" presId="urn:microsoft.com/office/officeart/2008/layout/LinedList"/>
    <dgm:cxn modelId="{23D85792-92F6-144C-AF14-B94256883278}" type="presParOf" srcId="{927827CF-827B-A24D-BA49-B8A43CCC135F}" destId="{61A9201C-CC6A-9A47-B11A-CED6CD3BF0B1}" srcOrd="9" destOrd="0" presId="urn:microsoft.com/office/officeart/2008/layout/LinedList"/>
    <dgm:cxn modelId="{BD4048F0-B95F-7F48-8C63-890B22A4F314}" type="presParOf" srcId="{61A9201C-CC6A-9A47-B11A-CED6CD3BF0B1}" destId="{1FFDAE20-1CF8-8B41-AE04-C63BE0F61D89}" srcOrd="0" destOrd="0" presId="urn:microsoft.com/office/officeart/2008/layout/LinedList"/>
    <dgm:cxn modelId="{6965B41C-379C-6D4B-8B4E-BC5E157A5427}" type="presParOf" srcId="{61A9201C-CC6A-9A47-B11A-CED6CD3BF0B1}" destId="{94D79A8B-F109-2B4A-A882-C5079D462CC8}" srcOrd="1" destOrd="0" presId="urn:microsoft.com/office/officeart/2008/layout/LinedList"/>
    <dgm:cxn modelId="{875F56E4-428C-0543-8834-6278BB298F03}" type="presParOf" srcId="{927827CF-827B-A24D-BA49-B8A43CCC135F}" destId="{21FAA79D-1F2A-B542-8A49-9CB25C2C2FF0}" srcOrd="10" destOrd="0" presId="urn:microsoft.com/office/officeart/2008/layout/LinedList"/>
    <dgm:cxn modelId="{9D01F7E2-69C7-7642-82D3-9EF4C3C55356}" type="presParOf" srcId="{927827CF-827B-A24D-BA49-B8A43CCC135F}" destId="{438A45A9-1322-924A-82D5-C3A6E920776F}" srcOrd="11" destOrd="0" presId="urn:microsoft.com/office/officeart/2008/layout/LinedList"/>
    <dgm:cxn modelId="{DA112D75-3149-1643-A9CE-5AD60C0C26CD}" type="presParOf" srcId="{438A45A9-1322-924A-82D5-C3A6E920776F}" destId="{B3234C38-0FB8-3747-BBE6-580F54E1B361}" srcOrd="0" destOrd="0" presId="urn:microsoft.com/office/officeart/2008/layout/LinedList"/>
    <dgm:cxn modelId="{D9DCD686-CF36-1C46-8EA0-79F82884E3D1}" type="presParOf" srcId="{438A45A9-1322-924A-82D5-C3A6E920776F}" destId="{A06BD052-CB4F-A447-85DD-DA23D06695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C056CB-194F-4989-A4CE-15D1F53CDD1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61001EE-FD31-487B-82F3-7CDEE9F711EB}">
      <dgm:prSet/>
      <dgm:spPr/>
      <dgm:t>
        <a:bodyPr/>
        <a:lstStyle/>
        <a:p>
          <a:r>
            <a:rPr lang="en-US" dirty="0"/>
            <a:t>The concept of justice in the Bible is not just about impartial legal judgements, it is about right living and fair dealings.</a:t>
          </a:r>
        </a:p>
      </dgm:t>
    </dgm:pt>
    <dgm:pt modelId="{A0C37196-29E6-4C46-9807-B3048C66886C}" type="parTrans" cxnId="{287C4E1C-BD45-415E-A547-830814A33D35}">
      <dgm:prSet/>
      <dgm:spPr/>
      <dgm:t>
        <a:bodyPr/>
        <a:lstStyle/>
        <a:p>
          <a:endParaRPr lang="en-US"/>
        </a:p>
      </dgm:t>
    </dgm:pt>
    <dgm:pt modelId="{39709E3D-9AEE-4A5D-BC8A-F2E3552416A5}" type="sibTrans" cxnId="{287C4E1C-BD45-415E-A547-830814A33D35}">
      <dgm:prSet/>
      <dgm:spPr/>
      <dgm:t>
        <a:bodyPr/>
        <a:lstStyle/>
        <a:p>
          <a:endParaRPr lang="en-US"/>
        </a:p>
      </dgm:t>
    </dgm:pt>
    <dgm:pt modelId="{45B3FFF8-0C34-4914-A8E8-A2339DF3E159}">
      <dgm:prSet/>
      <dgm:spPr/>
      <dgm:t>
        <a:bodyPr/>
        <a:lstStyle/>
        <a:p>
          <a:r>
            <a:rPr lang="en-US" dirty="0"/>
            <a:t>We are to seek to support all that is righteous and oppose all that is not</a:t>
          </a:r>
        </a:p>
      </dgm:t>
    </dgm:pt>
    <dgm:pt modelId="{523E0FC6-108C-4C2B-AAE6-232C18846D79}" type="parTrans" cxnId="{5B7A1A86-2B50-496C-B04D-6A9823F59680}">
      <dgm:prSet/>
      <dgm:spPr/>
      <dgm:t>
        <a:bodyPr/>
        <a:lstStyle/>
        <a:p>
          <a:endParaRPr lang="en-US"/>
        </a:p>
      </dgm:t>
    </dgm:pt>
    <dgm:pt modelId="{FFA27223-84E7-486B-9106-78127F29581A}" type="sibTrans" cxnId="{5B7A1A86-2B50-496C-B04D-6A9823F59680}">
      <dgm:prSet/>
      <dgm:spPr/>
      <dgm:t>
        <a:bodyPr/>
        <a:lstStyle/>
        <a:p>
          <a:endParaRPr lang="en-US"/>
        </a:p>
      </dgm:t>
    </dgm:pt>
    <dgm:pt modelId="{91C5B910-DF01-144C-8B91-4B970CDF9742}">
      <dgm:prSet/>
      <dgm:spPr/>
      <dgm:t>
        <a:bodyPr/>
        <a:lstStyle/>
        <a:p>
          <a:r>
            <a:rPr lang="en-US" dirty="0"/>
            <a:t>Becoming champions of right living and fair dealing on our frontlines</a:t>
          </a:r>
          <a:endParaRPr lang="en-GB" dirty="0"/>
        </a:p>
      </dgm:t>
    </dgm:pt>
    <dgm:pt modelId="{459B4F00-06B7-A546-90B6-66857117A93E}" type="parTrans" cxnId="{CDEA64AB-2CD6-3042-9A01-C72F5F64B33F}">
      <dgm:prSet/>
      <dgm:spPr/>
      <dgm:t>
        <a:bodyPr/>
        <a:lstStyle/>
        <a:p>
          <a:endParaRPr lang="en-GB"/>
        </a:p>
      </dgm:t>
    </dgm:pt>
    <dgm:pt modelId="{048492A5-BCED-6241-A89E-7D6B72C9942F}" type="sibTrans" cxnId="{CDEA64AB-2CD6-3042-9A01-C72F5F64B33F}">
      <dgm:prSet/>
      <dgm:spPr/>
      <dgm:t>
        <a:bodyPr/>
        <a:lstStyle/>
        <a:p>
          <a:endParaRPr lang="en-GB"/>
        </a:p>
      </dgm:t>
    </dgm:pt>
    <dgm:pt modelId="{780FF0E8-7575-A44C-93E8-4B1D5DDAB8E7}">
      <dgm:prSet/>
      <dgm:spPr/>
      <dgm:t>
        <a:bodyPr/>
        <a:lstStyle/>
        <a:p>
          <a:r>
            <a:rPr lang="en-US" dirty="0"/>
            <a:t>It’s a risky business telling the truth.  </a:t>
          </a:r>
          <a:endParaRPr lang="en-GB" dirty="0"/>
        </a:p>
      </dgm:t>
    </dgm:pt>
    <dgm:pt modelId="{BD8D7D67-3029-CC43-B825-D15890DED316}" type="parTrans" cxnId="{0A4F514C-4C87-6B45-86BE-DDD73EDBAD71}">
      <dgm:prSet/>
      <dgm:spPr/>
      <dgm:t>
        <a:bodyPr/>
        <a:lstStyle/>
        <a:p>
          <a:endParaRPr lang="en-GB"/>
        </a:p>
      </dgm:t>
    </dgm:pt>
    <dgm:pt modelId="{B221D2E7-18C6-A145-8518-E017E085DA3D}" type="sibTrans" cxnId="{0A4F514C-4C87-6B45-86BE-DDD73EDBAD71}">
      <dgm:prSet/>
      <dgm:spPr/>
      <dgm:t>
        <a:bodyPr/>
        <a:lstStyle/>
        <a:p>
          <a:endParaRPr lang="en-GB"/>
        </a:p>
      </dgm:t>
    </dgm:pt>
    <dgm:pt modelId="{79DACAC8-AE86-7E48-867C-2544418CAFA1}">
      <dgm:prSet/>
      <dgm:spPr/>
      <dgm:t>
        <a:bodyPr/>
        <a:lstStyle/>
        <a:p>
          <a:r>
            <a:rPr lang="en-US" dirty="0"/>
            <a:t>Finding ways to gently offer a different perspective is a good skill to acquire.</a:t>
          </a:r>
          <a:endParaRPr lang="en-GB" dirty="0"/>
        </a:p>
      </dgm:t>
    </dgm:pt>
    <dgm:pt modelId="{6B567B1B-B0D2-A543-9542-16F3C5D13B43}" type="parTrans" cxnId="{3B21A9DF-34B5-FC4E-89D1-DAB2668CFF3E}">
      <dgm:prSet/>
      <dgm:spPr/>
      <dgm:t>
        <a:bodyPr/>
        <a:lstStyle/>
        <a:p>
          <a:endParaRPr lang="en-GB"/>
        </a:p>
      </dgm:t>
    </dgm:pt>
    <dgm:pt modelId="{53ACA529-0DF3-FC4F-A4D4-12FEC1BB664F}" type="sibTrans" cxnId="{3B21A9DF-34B5-FC4E-89D1-DAB2668CFF3E}">
      <dgm:prSet/>
      <dgm:spPr/>
      <dgm:t>
        <a:bodyPr/>
        <a:lstStyle/>
        <a:p>
          <a:endParaRPr lang="en-GB"/>
        </a:p>
      </dgm:t>
    </dgm:pt>
    <dgm:pt modelId="{C8401006-38EA-FC44-BA83-BA62F53DC879}" type="pres">
      <dgm:prSet presAssocID="{21C056CB-194F-4989-A4CE-15D1F53CDD17}" presName="diagram" presStyleCnt="0">
        <dgm:presLayoutVars>
          <dgm:dir/>
          <dgm:resizeHandles val="exact"/>
        </dgm:presLayoutVars>
      </dgm:prSet>
      <dgm:spPr/>
    </dgm:pt>
    <dgm:pt modelId="{38668425-023E-F34A-83F3-A888B36C92E2}" type="pres">
      <dgm:prSet presAssocID="{91C5B910-DF01-144C-8B91-4B970CDF9742}" presName="node" presStyleLbl="node1" presStyleIdx="0" presStyleCnt="5">
        <dgm:presLayoutVars>
          <dgm:bulletEnabled val="1"/>
        </dgm:presLayoutVars>
      </dgm:prSet>
      <dgm:spPr/>
    </dgm:pt>
    <dgm:pt modelId="{29C31418-A8EB-C743-9A9E-306325E31AA8}" type="pres">
      <dgm:prSet presAssocID="{048492A5-BCED-6241-A89E-7D6B72C9942F}" presName="sibTrans" presStyleCnt="0"/>
      <dgm:spPr/>
    </dgm:pt>
    <dgm:pt modelId="{442360DB-9019-A147-AF96-70FC159BCA49}" type="pres">
      <dgm:prSet presAssocID="{261001EE-FD31-487B-82F3-7CDEE9F711EB}" presName="node" presStyleLbl="node1" presStyleIdx="1" presStyleCnt="5">
        <dgm:presLayoutVars>
          <dgm:bulletEnabled val="1"/>
        </dgm:presLayoutVars>
      </dgm:prSet>
      <dgm:spPr/>
    </dgm:pt>
    <dgm:pt modelId="{C3726E14-0ED0-A141-AC40-7A2A81205A0C}" type="pres">
      <dgm:prSet presAssocID="{39709E3D-9AEE-4A5D-BC8A-F2E3552416A5}" presName="sibTrans" presStyleCnt="0"/>
      <dgm:spPr/>
    </dgm:pt>
    <dgm:pt modelId="{CF2C1C57-580F-DC49-9836-86AD2DB68E9D}" type="pres">
      <dgm:prSet presAssocID="{45B3FFF8-0C34-4914-A8E8-A2339DF3E159}" presName="node" presStyleLbl="node1" presStyleIdx="2" presStyleCnt="5">
        <dgm:presLayoutVars>
          <dgm:bulletEnabled val="1"/>
        </dgm:presLayoutVars>
      </dgm:prSet>
      <dgm:spPr/>
    </dgm:pt>
    <dgm:pt modelId="{15D07E1C-DA3F-A742-B3F7-817E06B4FF62}" type="pres">
      <dgm:prSet presAssocID="{FFA27223-84E7-486B-9106-78127F29581A}" presName="sibTrans" presStyleCnt="0"/>
      <dgm:spPr/>
    </dgm:pt>
    <dgm:pt modelId="{78F23398-9161-7A4D-8D42-17A56F016220}" type="pres">
      <dgm:prSet presAssocID="{780FF0E8-7575-A44C-93E8-4B1D5DDAB8E7}" presName="node" presStyleLbl="node1" presStyleIdx="3" presStyleCnt="5">
        <dgm:presLayoutVars>
          <dgm:bulletEnabled val="1"/>
        </dgm:presLayoutVars>
      </dgm:prSet>
      <dgm:spPr/>
    </dgm:pt>
    <dgm:pt modelId="{F84B6A98-BE73-EF4C-AA18-F76916621472}" type="pres">
      <dgm:prSet presAssocID="{B221D2E7-18C6-A145-8518-E017E085DA3D}" presName="sibTrans" presStyleCnt="0"/>
      <dgm:spPr/>
    </dgm:pt>
    <dgm:pt modelId="{CC4CB1C2-ABBC-7F4B-A40E-B0BEA0A97082}" type="pres">
      <dgm:prSet presAssocID="{79DACAC8-AE86-7E48-867C-2544418CAFA1}" presName="node" presStyleLbl="node1" presStyleIdx="4" presStyleCnt="5">
        <dgm:presLayoutVars>
          <dgm:bulletEnabled val="1"/>
        </dgm:presLayoutVars>
      </dgm:prSet>
      <dgm:spPr/>
    </dgm:pt>
  </dgm:ptLst>
  <dgm:cxnLst>
    <dgm:cxn modelId="{7A85A604-0402-494C-BD92-F4E102F05D1E}" type="presOf" srcId="{45B3FFF8-0C34-4914-A8E8-A2339DF3E159}" destId="{CF2C1C57-580F-DC49-9836-86AD2DB68E9D}" srcOrd="0" destOrd="0" presId="urn:microsoft.com/office/officeart/2005/8/layout/default"/>
    <dgm:cxn modelId="{BEE24B16-B0A6-8048-A771-856BAAC41865}" type="presOf" srcId="{261001EE-FD31-487B-82F3-7CDEE9F711EB}" destId="{442360DB-9019-A147-AF96-70FC159BCA49}" srcOrd="0" destOrd="0" presId="urn:microsoft.com/office/officeart/2005/8/layout/default"/>
    <dgm:cxn modelId="{287C4E1C-BD45-415E-A547-830814A33D35}" srcId="{21C056CB-194F-4989-A4CE-15D1F53CDD17}" destId="{261001EE-FD31-487B-82F3-7CDEE9F711EB}" srcOrd="1" destOrd="0" parTransId="{A0C37196-29E6-4C46-9807-B3048C66886C}" sibTransId="{39709E3D-9AEE-4A5D-BC8A-F2E3552416A5}"/>
    <dgm:cxn modelId="{8101432E-F83E-6F48-90AE-AAEDA80797ED}" type="presOf" srcId="{21C056CB-194F-4989-A4CE-15D1F53CDD17}" destId="{C8401006-38EA-FC44-BA83-BA62F53DC879}" srcOrd="0" destOrd="0" presId="urn:microsoft.com/office/officeart/2005/8/layout/default"/>
    <dgm:cxn modelId="{0A4F514C-4C87-6B45-86BE-DDD73EDBAD71}" srcId="{21C056CB-194F-4989-A4CE-15D1F53CDD17}" destId="{780FF0E8-7575-A44C-93E8-4B1D5DDAB8E7}" srcOrd="3" destOrd="0" parTransId="{BD8D7D67-3029-CC43-B825-D15890DED316}" sibTransId="{B221D2E7-18C6-A145-8518-E017E085DA3D}"/>
    <dgm:cxn modelId="{5B7A1A86-2B50-496C-B04D-6A9823F59680}" srcId="{21C056CB-194F-4989-A4CE-15D1F53CDD17}" destId="{45B3FFF8-0C34-4914-A8E8-A2339DF3E159}" srcOrd="2" destOrd="0" parTransId="{523E0FC6-108C-4C2B-AAE6-232C18846D79}" sibTransId="{FFA27223-84E7-486B-9106-78127F29581A}"/>
    <dgm:cxn modelId="{7C8A6F86-8129-AC40-83E0-542745EE3247}" type="presOf" srcId="{79DACAC8-AE86-7E48-867C-2544418CAFA1}" destId="{CC4CB1C2-ABBC-7F4B-A40E-B0BEA0A97082}" srcOrd="0" destOrd="0" presId="urn:microsoft.com/office/officeart/2005/8/layout/default"/>
    <dgm:cxn modelId="{EF89148E-BB06-F540-8B48-A209C364275A}" type="presOf" srcId="{91C5B910-DF01-144C-8B91-4B970CDF9742}" destId="{38668425-023E-F34A-83F3-A888B36C92E2}" srcOrd="0" destOrd="0" presId="urn:microsoft.com/office/officeart/2005/8/layout/default"/>
    <dgm:cxn modelId="{CDEA64AB-2CD6-3042-9A01-C72F5F64B33F}" srcId="{21C056CB-194F-4989-A4CE-15D1F53CDD17}" destId="{91C5B910-DF01-144C-8B91-4B970CDF9742}" srcOrd="0" destOrd="0" parTransId="{459B4F00-06B7-A546-90B6-66857117A93E}" sibTransId="{048492A5-BCED-6241-A89E-7D6B72C9942F}"/>
    <dgm:cxn modelId="{D876EDC3-63D1-A546-B877-154AD550B8F5}" type="presOf" srcId="{780FF0E8-7575-A44C-93E8-4B1D5DDAB8E7}" destId="{78F23398-9161-7A4D-8D42-17A56F016220}" srcOrd="0" destOrd="0" presId="urn:microsoft.com/office/officeart/2005/8/layout/default"/>
    <dgm:cxn modelId="{3B21A9DF-34B5-FC4E-89D1-DAB2668CFF3E}" srcId="{21C056CB-194F-4989-A4CE-15D1F53CDD17}" destId="{79DACAC8-AE86-7E48-867C-2544418CAFA1}" srcOrd="4" destOrd="0" parTransId="{6B567B1B-B0D2-A543-9542-16F3C5D13B43}" sibTransId="{53ACA529-0DF3-FC4F-A4D4-12FEC1BB664F}"/>
    <dgm:cxn modelId="{95A9428D-DFE7-E948-8278-8B86B72C17AE}" type="presParOf" srcId="{C8401006-38EA-FC44-BA83-BA62F53DC879}" destId="{38668425-023E-F34A-83F3-A888B36C92E2}" srcOrd="0" destOrd="0" presId="urn:microsoft.com/office/officeart/2005/8/layout/default"/>
    <dgm:cxn modelId="{75232EC4-1674-014D-BFE2-DE2AFB7C4140}" type="presParOf" srcId="{C8401006-38EA-FC44-BA83-BA62F53DC879}" destId="{29C31418-A8EB-C743-9A9E-306325E31AA8}" srcOrd="1" destOrd="0" presId="urn:microsoft.com/office/officeart/2005/8/layout/default"/>
    <dgm:cxn modelId="{4FFDA828-BBFC-834F-9DB4-AC5CB7007C2C}" type="presParOf" srcId="{C8401006-38EA-FC44-BA83-BA62F53DC879}" destId="{442360DB-9019-A147-AF96-70FC159BCA49}" srcOrd="2" destOrd="0" presId="urn:microsoft.com/office/officeart/2005/8/layout/default"/>
    <dgm:cxn modelId="{1B1D832B-BAB0-CA43-B00C-2AF05447F7A0}" type="presParOf" srcId="{C8401006-38EA-FC44-BA83-BA62F53DC879}" destId="{C3726E14-0ED0-A141-AC40-7A2A81205A0C}" srcOrd="3" destOrd="0" presId="urn:microsoft.com/office/officeart/2005/8/layout/default"/>
    <dgm:cxn modelId="{FE5E2037-6376-534E-83A8-9DF3C65312ED}" type="presParOf" srcId="{C8401006-38EA-FC44-BA83-BA62F53DC879}" destId="{CF2C1C57-580F-DC49-9836-86AD2DB68E9D}" srcOrd="4" destOrd="0" presId="urn:microsoft.com/office/officeart/2005/8/layout/default"/>
    <dgm:cxn modelId="{E3C60885-8E56-F842-B0E9-9C1325387966}" type="presParOf" srcId="{C8401006-38EA-FC44-BA83-BA62F53DC879}" destId="{15D07E1C-DA3F-A742-B3F7-817E06B4FF62}" srcOrd="5" destOrd="0" presId="urn:microsoft.com/office/officeart/2005/8/layout/default"/>
    <dgm:cxn modelId="{7016561A-D491-D54B-A68F-1A89B72F4762}" type="presParOf" srcId="{C8401006-38EA-FC44-BA83-BA62F53DC879}" destId="{78F23398-9161-7A4D-8D42-17A56F016220}" srcOrd="6" destOrd="0" presId="urn:microsoft.com/office/officeart/2005/8/layout/default"/>
    <dgm:cxn modelId="{72E872E6-A21F-294D-B120-FF60B99C8040}" type="presParOf" srcId="{C8401006-38EA-FC44-BA83-BA62F53DC879}" destId="{F84B6A98-BE73-EF4C-AA18-F76916621472}" srcOrd="7" destOrd="0" presId="urn:microsoft.com/office/officeart/2005/8/layout/default"/>
    <dgm:cxn modelId="{9EB9572B-B5DE-D444-A34E-FACD7CEE27BF}" type="presParOf" srcId="{C8401006-38EA-FC44-BA83-BA62F53DC879}" destId="{CC4CB1C2-ABBC-7F4B-A40E-B0BEA0A9708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CDACBC-61E5-4CCB-9B6B-F8B59F1892F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3C33B8-4C4D-4BC7-A925-B4CF9ACFC1DC}">
      <dgm:prSet/>
      <dgm:spPr/>
      <dgm:t>
        <a:bodyPr/>
        <a:lstStyle/>
        <a:p>
          <a:r>
            <a:rPr lang="en-US" dirty="0"/>
            <a:t>Develop an open relationship that will allow them to get to know them, and them to get to know you.  </a:t>
          </a:r>
        </a:p>
      </dgm:t>
    </dgm:pt>
    <dgm:pt modelId="{FD94DC83-7D1F-4346-B447-42E431E6D3B5}" type="parTrans" cxnId="{5B5F7224-54F5-46F8-B3F2-4CF4189C8348}">
      <dgm:prSet/>
      <dgm:spPr/>
      <dgm:t>
        <a:bodyPr/>
        <a:lstStyle/>
        <a:p>
          <a:endParaRPr lang="en-US"/>
        </a:p>
      </dgm:t>
    </dgm:pt>
    <dgm:pt modelId="{F5B2ABD2-80F2-4B6A-8991-AB2287AA274D}" type="sibTrans" cxnId="{5B5F7224-54F5-46F8-B3F2-4CF4189C8348}">
      <dgm:prSet/>
      <dgm:spPr/>
      <dgm:t>
        <a:bodyPr/>
        <a:lstStyle/>
        <a:p>
          <a:endParaRPr lang="en-US"/>
        </a:p>
      </dgm:t>
    </dgm:pt>
    <dgm:pt modelId="{64262F61-8D71-49E1-BC6A-2C8FD2837544}">
      <dgm:prSet/>
      <dgm:spPr/>
      <dgm:t>
        <a:bodyPr/>
        <a:lstStyle/>
        <a:p>
          <a:r>
            <a:rPr lang="en-US" dirty="0"/>
            <a:t>Sharing truth</a:t>
          </a:r>
        </a:p>
      </dgm:t>
    </dgm:pt>
    <dgm:pt modelId="{59F2F0BC-6FEF-4DAF-9BD8-B37343784A58}" type="parTrans" cxnId="{9D85F6CF-D5EB-4B11-83E5-83FDD2C6052E}">
      <dgm:prSet/>
      <dgm:spPr/>
      <dgm:t>
        <a:bodyPr/>
        <a:lstStyle/>
        <a:p>
          <a:endParaRPr lang="en-US"/>
        </a:p>
      </dgm:t>
    </dgm:pt>
    <dgm:pt modelId="{9C8BD88A-E1C5-43EF-84BE-14AA0748702F}" type="sibTrans" cxnId="{9D85F6CF-D5EB-4B11-83E5-83FDD2C6052E}">
      <dgm:prSet/>
      <dgm:spPr/>
      <dgm:t>
        <a:bodyPr/>
        <a:lstStyle/>
        <a:p>
          <a:endParaRPr lang="en-US"/>
        </a:p>
      </dgm:t>
    </dgm:pt>
    <dgm:pt modelId="{2EA52C10-6871-4E23-BFF7-840023AB96F6}">
      <dgm:prSet/>
      <dgm:spPr/>
      <dgm:t>
        <a:bodyPr/>
        <a:lstStyle/>
        <a:p>
          <a:r>
            <a:rPr lang="en-US" dirty="0"/>
            <a:t>Offer Biblical perspectives</a:t>
          </a:r>
        </a:p>
      </dgm:t>
    </dgm:pt>
    <dgm:pt modelId="{D276BEBF-F83C-4356-99DB-8C855B8A600A}" type="parTrans" cxnId="{BF03174D-B0F2-4935-87CB-EDE15F0FE91E}">
      <dgm:prSet/>
      <dgm:spPr/>
      <dgm:t>
        <a:bodyPr/>
        <a:lstStyle/>
        <a:p>
          <a:endParaRPr lang="en-US"/>
        </a:p>
      </dgm:t>
    </dgm:pt>
    <dgm:pt modelId="{2DEE4819-EE27-44A4-A65B-29D863A3C9D8}" type="sibTrans" cxnId="{BF03174D-B0F2-4935-87CB-EDE15F0FE91E}">
      <dgm:prSet/>
      <dgm:spPr/>
      <dgm:t>
        <a:bodyPr/>
        <a:lstStyle/>
        <a:p>
          <a:endParaRPr lang="en-US"/>
        </a:p>
      </dgm:t>
    </dgm:pt>
    <dgm:pt modelId="{B2696338-557F-42CC-9FF0-DFBDE94B02E9}">
      <dgm:prSet/>
      <dgm:spPr/>
      <dgm:t>
        <a:bodyPr/>
        <a:lstStyle/>
        <a:p>
          <a:r>
            <a:rPr lang="en-US" dirty="0"/>
            <a:t>Personal testimony is compelling</a:t>
          </a:r>
        </a:p>
      </dgm:t>
    </dgm:pt>
    <dgm:pt modelId="{214E09F2-D21C-46A4-982A-32754AC57C90}" type="parTrans" cxnId="{603B68B4-1384-420B-9DC0-418985690C6D}">
      <dgm:prSet/>
      <dgm:spPr/>
      <dgm:t>
        <a:bodyPr/>
        <a:lstStyle/>
        <a:p>
          <a:endParaRPr lang="en-US"/>
        </a:p>
      </dgm:t>
    </dgm:pt>
    <dgm:pt modelId="{871C3033-B108-4574-BCED-AC776F96A83C}" type="sibTrans" cxnId="{603B68B4-1384-420B-9DC0-418985690C6D}">
      <dgm:prSet/>
      <dgm:spPr/>
      <dgm:t>
        <a:bodyPr/>
        <a:lstStyle/>
        <a:p>
          <a:endParaRPr lang="en-US"/>
        </a:p>
      </dgm:t>
    </dgm:pt>
    <dgm:pt modelId="{1022D7F2-925D-4259-B86B-4C468DEC163C}">
      <dgm:prSet/>
      <dgm:spPr/>
      <dgm:t>
        <a:bodyPr/>
        <a:lstStyle/>
        <a:p>
          <a:r>
            <a:rPr lang="en-US" dirty="0"/>
            <a:t>Explain the good news</a:t>
          </a:r>
        </a:p>
      </dgm:t>
    </dgm:pt>
    <dgm:pt modelId="{98C1FAFC-3959-484B-82BA-546F20B6C2F2}" type="parTrans" cxnId="{88A3F5FD-551F-4804-9C33-3A8AEA1FA4AB}">
      <dgm:prSet/>
      <dgm:spPr/>
      <dgm:t>
        <a:bodyPr/>
        <a:lstStyle/>
        <a:p>
          <a:endParaRPr lang="en-US"/>
        </a:p>
      </dgm:t>
    </dgm:pt>
    <dgm:pt modelId="{84D07B7A-29EA-48AE-80DF-416165C8B6F8}" type="sibTrans" cxnId="{88A3F5FD-551F-4804-9C33-3A8AEA1FA4AB}">
      <dgm:prSet/>
      <dgm:spPr/>
      <dgm:t>
        <a:bodyPr/>
        <a:lstStyle/>
        <a:p>
          <a:endParaRPr lang="en-US"/>
        </a:p>
      </dgm:t>
    </dgm:pt>
    <dgm:pt modelId="{EA1BED52-A43C-4B69-B9B2-0A73BC8D3BC9}">
      <dgm:prSet/>
      <dgm:spPr/>
      <dgm:t>
        <a:bodyPr/>
        <a:lstStyle/>
        <a:p>
          <a:r>
            <a:rPr lang="en-US" dirty="0"/>
            <a:t>Frontliners need backup</a:t>
          </a:r>
        </a:p>
      </dgm:t>
    </dgm:pt>
    <dgm:pt modelId="{6AAFFA4B-2A6E-4C2B-A34E-01F36FAF1033}" type="parTrans" cxnId="{51E70DC8-F0F7-4C6F-BDEB-7A35C839465F}">
      <dgm:prSet/>
      <dgm:spPr/>
      <dgm:t>
        <a:bodyPr/>
        <a:lstStyle/>
        <a:p>
          <a:endParaRPr lang="en-US"/>
        </a:p>
      </dgm:t>
    </dgm:pt>
    <dgm:pt modelId="{F2C78DF5-F5E9-4B3A-A7A6-3AA4EC1AC82C}" type="sibTrans" cxnId="{51E70DC8-F0F7-4C6F-BDEB-7A35C839465F}">
      <dgm:prSet/>
      <dgm:spPr/>
      <dgm:t>
        <a:bodyPr/>
        <a:lstStyle/>
        <a:p>
          <a:endParaRPr lang="en-US"/>
        </a:p>
      </dgm:t>
    </dgm:pt>
    <dgm:pt modelId="{9D98078A-5D9F-4C3D-A4C8-B67E7771B675}">
      <dgm:prSet/>
      <dgm:spPr/>
      <dgm:t>
        <a:bodyPr/>
        <a:lstStyle/>
        <a:p>
          <a:r>
            <a:rPr lang="en-US" dirty="0"/>
            <a:t>Offering paths forward</a:t>
          </a:r>
        </a:p>
      </dgm:t>
    </dgm:pt>
    <dgm:pt modelId="{49808C80-128D-4910-84F9-59F3C241EDE2}" type="parTrans" cxnId="{0EB70C0E-FAC6-4E12-9FDA-AFD8F82FF834}">
      <dgm:prSet/>
      <dgm:spPr/>
      <dgm:t>
        <a:bodyPr/>
        <a:lstStyle/>
        <a:p>
          <a:endParaRPr lang="en-US"/>
        </a:p>
      </dgm:t>
    </dgm:pt>
    <dgm:pt modelId="{C20CE5C7-27BC-4098-96CC-2E594D5145BA}" type="sibTrans" cxnId="{0EB70C0E-FAC6-4E12-9FDA-AFD8F82FF834}">
      <dgm:prSet/>
      <dgm:spPr/>
      <dgm:t>
        <a:bodyPr/>
        <a:lstStyle/>
        <a:p>
          <a:endParaRPr lang="en-US"/>
        </a:p>
      </dgm:t>
    </dgm:pt>
    <dgm:pt modelId="{44B213E8-AE55-42E2-89D8-64F8BC94AB5F}">
      <dgm:prSet/>
      <dgm:spPr/>
      <dgm:t>
        <a:bodyPr/>
        <a:lstStyle/>
        <a:p>
          <a:r>
            <a:rPr lang="en-US" dirty="0"/>
            <a:t>Through His Word and His people</a:t>
          </a:r>
        </a:p>
      </dgm:t>
    </dgm:pt>
    <dgm:pt modelId="{DBF67879-A3FF-4A0C-9AE4-120837365278}" type="parTrans" cxnId="{D17E974D-6FD0-4652-9FF1-19877FDF2134}">
      <dgm:prSet/>
      <dgm:spPr/>
      <dgm:t>
        <a:bodyPr/>
        <a:lstStyle/>
        <a:p>
          <a:endParaRPr lang="en-US"/>
        </a:p>
      </dgm:t>
    </dgm:pt>
    <dgm:pt modelId="{4ACE2947-D4F7-402A-9412-E8BD3341AD35}" type="sibTrans" cxnId="{D17E974D-6FD0-4652-9FF1-19877FDF2134}">
      <dgm:prSet/>
      <dgm:spPr/>
      <dgm:t>
        <a:bodyPr/>
        <a:lstStyle/>
        <a:p>
          <a:endParaRPr lang="en-US"/>
        </a:p>
      </dgm:t>
    </dgm:pt>
    <dgm:pt modelId="{50EBF422-22D5-E44E-9425-28E473C28316}">
      <dgm:prSet/>
      <dgm:spPr/>
      <dgm:t>
        <a:bodyPr/>
        <a:lstStyle/>
        <a:p>
          <a:r>
            <a:rPr lang="en-GB" dirty="0"/>
            <a:t>Growing in confidence in talking about Jesus with people on our frontlines</a:t>
          </a:r>
        </a:p>
      </dgm:t>
    </dgm:pt>
    <dgm:pt modelId="{6D4735B0-4EFA-4F48-867B-D07A608971A5}" type="parTrans" cxnId="{C7EB8858-B457-8A48-9971-85A2DB87E0E1}">
      <dgm:prSet/>
      <dgm:spPr/>
      <dgm:t>
        <a:bodyPr/>
        <a:lstStyle/>
        <a:p>
          <a:endParaRPr lang="en-GB"/>
        </a:p>
      </dgm:t>
    </dgm:pt>
    <dgm:pt modelId="{33CAB9CD-29A5-944B-AAA5-938FE15141F5}" type="sibTrans" cxnId="{C7EB8858-B457-8A48-9971-85A2DB87E0E1}">
      <dgm:prSet/>
      <dgm:spPr/>
      <dgm:t>
        <a:bodyPr/>
        <a:lstStyle/>
        <a:p>
          <a:endParaRPr lang="en-GB"/>
        </a:p>
      </dgm:t>
    </dgm:pt>
    <dgm:pt modelId="{206486B4-689D-2040-8760-8166278F1EC5}">
      <dgm:prSet/>
      <dgm:spPr/>
      <dgm:t>
        <a:bodyPr/>
        <a:lstStyle/>
        <a:p>
          <a:r>
            <a:rPr lang="en-US" dirty="0"/>
            <a:t>Praying for a particular person</a:t>
          </a:r>
          <a:endParaRPr lang="en-GB" dirty="0"/>
        </a:p>
      </dgm:t>
    </dgm:pt>
    <dgm:pt modelId="{CBCF5802-9BFD-C048-B3E3-8F5C47B0C17D}" type="parTrans" cxnId="{0324AA0D-1EBE-7647-B5EA-768ADFECB7BB}">
      <dgm:prSet/>
      <dgm:spPr/>
      <dgm:t>
        <a:bodyPr/>
        <a:lstStyle/>
        <a:p>
          <a:endParaRPr lang="en-GB"/>
        </a:p>
      </dgm:t>
    </dgm:pt>
    <dgm:pt modelId="{95C86D5E-612D-4341-A936-965C2009F48C}" type="sibTrans" cxnId="{0324AA0D-1EBE-7647-B5EA-768ADFECB7BB}">
      <dgm:prSet/>
      <dgm:spPr/>
      <dgm:t>
        <a:bodyPr/>
        <a:lstStyle/>
        <a:p>
          <a:endParaRPr lang="en-GB"/>
        </a:p>
      </dgm:t>
    </dgm:pt>
    <dgm:pt modelId="{7C08A313-DDF6-4041-AD54-9F011871223C}" type="pres">
      <dgm:prSet presAssocID="{8ECDACBC-61E5-4CCB-9B6B-F8B59F1892F9}" presName="diagram" presStyleCnt="0">
        <dgm:presLayoutVars>
          <dgm:dir/>
          <dgm:resizeHandles val="exact"/>
        </dgm:presLayoutVars>
      </dgm:prSet>
      <dgm:spPr/>
    </dgm:pt>
    <dgm:pt modelId="{EED2862C-1384-9E41-88FE-62576DF7CD54}" type="pres">
      <dgm:prSet presAssocID="{50EBF422-22D5-E44E-9425-28E473C28316}" presName="node" presStyleLbl="node1" presStyleIdx="0" presStyleCnt="6">
        <dgm:presLayoutVars>
          <dgm:bulletEnabled val="1"/>
        </dgm:presLayoutVars>
      </dgm:prSet>
      <dgm:spPr/>
    </dgm:pt>
    <dgm:pt modelId="{F7FED179-0900-1644-8439-2DC364976763}" type="pres">
      <dgm:prSet presAssocID="{33CAB9CD-29A5-944B-AAA5-938FE15141F5}" presName="sibTrans" presStyleCnt="0"/>
      <dgm:spPr/>
    </dgm:pt>
    <dgm:pt modelId="{7661CE6A-C7C4-1E4C-9024-DCF9C233FA7F}" type="pres">
      <dgm:prSet presAssocID="{206486B4-689D-2040-8760-8166278F1EC5}" presName="node" presStyleLbl="node1" presStyleIdx="1" presStyleCnt="6">
        <dgm:presLayoutVars>
          <dgm:bulletEnabled val="1"/>
        </dgm:presLayoutVars>
      </dgm:prSet>
      <dgm:spPr/>
    </dgm:pt>
    <dgm:pt modelId="{2D4EA74E-C293-DA4C-8CA0-7F1CA5EE8E24}" type="pres">
      <dgm:prSet presAssocID="{95C86D5E-612D-4341-A936-965C2009F48C}" presName="sibTrans" presStyleCnt="0"/>
      <dgm:spPr/>
    </dgm:pt>
    <dgm:pt modelId="{3541A2CA-4A87-FF4A-AC0C-95F5261DE6A7}" type="pres">
      <dgm:prSet presAssocID="{AC3C33B8-4C4D-4BC7-A925-B4CF9ACFC1DC}" presName="node" presStyleLbl="node1" presStyleIdx="2" presStyleCnt="6">
        <dgm:presLayoutVars>
          <dgm:bulletEnabled val="1"/>
        </dgm:presLayoutVars>
      </dgm:prSet>
      <dgm:spPr/>
    </dgm:pt>
    <dgm:pt modelId="{74108484-003C-EB47-8371-104BD7A51C09}" type="pres">
      <dgm:prSet presAssocID="{F5B2ABD2-80F2-4B6A-8991-AB2287AA274D}" presName="sibTrans" presStyleCnt="0"/>
      <dgm:spPr/>
    </dgm:pt>
    <dgm:pt modelId="{55F796C6-446C-9446-ACE1-5ADFC9100692}" type="pres">
      <dgm:prSet presAssocID="{64262F61-8D71-49E1-BC6A-2C8FD2837544}" presName="node" presStyleLbl="node1" presStyleIdx="3" presStyleCnt="6">
        <dgm:presLayoutVars>
          <dgm:bulletEnabled val="1"/>
        </dgm:presLayoutVars>
      </dgm:prSet>
      <dgm:spPr/>
    </dgm:pt>
    <dgm:pt modelId="{1A780CC0-54E4-B443-A25B-9A5CC75AC856}" type="pres">
      <dgm:prSet presAssocID="{9C8BD88A-E1C5-43EF-84BE-14AA0748702F}" presName="sibTrans" presStyleCnt="0"/>
      <dgm:spPr/>
    </dgm:pt>
    <dgm:pt modelId="{CABA3C8C-C68D-1449-A42F-57EEEC622AB6}" type="pres">
      <dgm:prSet presAssocID="{EA1BED52-A43C-4B69-B9B2-0A73BC8D3BC9}" presName="node" presStyleLbl="node1" presStyleIdx="4" presStyleCnt="6">
        <dgm:presLayoutVars>
          <dgm:bulletEnabled val="1"/>
        </dgm:presLayoutVars>
      </dgm:prSet>
      <dgm:spPr/>
    </dgm:pt>
    <dgm:pt modelId="{68A72EAF-8DBD-6E4D-A9A9-A42370AB575C}" type="pres">
      <dgm:prSet presAssocID="{F2C78DF5-F5E9-4B3A-A7A6-3AA4EC1AC82C}" presName="sibTrans" presStyleCnt="0"/>
      <dgm:spPr/>
    </dgm:pt>
    <dgm:pt modelId="{F2FF6F5E-A63A-794E-91C5-090EAAB432C9}" type="pres">
      <dgm:prSet presAssocID="{9D98078A-5D9F-4C3D-A4C8-B67E7771B675}" presName="node" presStyleLbl="node1" presStyleIdx="5" presStyleCnt="6">
        <dgm:presLayoutVars>
          <dgm:bulletEnabled val="1"/>
        </dgm:presLayoutVars>
      </dgm:prSet>
      <dgm:spPr/>
    </dgm:pt>
  </dgm:ptLst>
  <dgm:cxnLst>
    <dgm:cxn modelId="{47AA1708-0AAC-F64E-8BC6-F3E6A672F807}" type="presOf" srcId="{50EBF422-22D5-E44E-9425-28E473C28316}" destId="{EED2862C-1384-9E41-88FE-62576DF7CD54}" srcOrd="0" destOrd="0" presId="urn:microsoft.com/office/officeart/2005/8/layout/default"/>
    <dgm:cxn modelId="{0324AA0D-1EBE-7647-B5EA-768ADFECB7BB}" srcId="{8ECDACBC-61E5-4CCB-9B6B-F8B59F1892F9}" destId="{206486B4-689D-2040-8760-8166278F1EC5}" srcOrd="1" destOrd="0" parTransId="{CBCF5802-9BFD-C048-B3E3-8F5C47B0C17D}" sibTransId="{95C86D5E-612D-4341-A936-965C2009F48C}"/>
    <dgm:cxn modelId="{0EB70C0E-FAC6-4E12-9FDA-AFD8F82FF834}" srcId="{8ECDACBC-61E5-4CCB-9B6B-F8B59F1892F9}" destId="{9D98078A-5D9F-4C3D-A4C8-B67E7771B675}" srcOrd="5" destOrd="0" parTransId="{49808C80-128D-4910-84F9-59F3C241EDE2}" sibTransId="{C20CE5C7-27BC-4098-96CC-2E594D5145BA}"/>
    <dgm:cxn modelId="{5B5F7224-54F5-46F8-B3F2-4CF4189C8348}" srcId="{8ECDACBC-61E5-4CCB-9B6B-F8B59F1892F9}" destId="{AC3C33B8-4C4D-4BC7-A925-B4CF9ACFC1DC}" srcOrd="2" destOrd="0" parTransId="{FD94DC83-7D1F-4346-B447-42E431E6D3B5}" sibTransId="{F5B2ABD2-80F2-4B6A-8991-AB2287AA274D}"/>
    <dgm:cxn modelId="{B532364C-6C5F-6649-A0FE-410DB306619F}" type="presOf" srcId="{EA1BED52-A43C-4B69-B9B2-0A73BC8D3BC9}" destId="{CABA3C8C-C68D-1449-A42F-57EEEC622AB6}" srcOrd="0" destOrd="0" presId="urn:microsoft.com/office/officeart/2005/8/layout/default"/>
    <dgm:cxn modelId="{BF03174D-B0F2-4935-87CB-EDE15F0FE91E}" srcId="{64262F61-8D71-49E1-BC6A-2C8FD2837544}" destId="{2EA52C10-6871-4E23-BFF7-840023AB96F6}" srcOrd="0" destOrd="0" parTransId="{D276BEBF-F83C-4356-99DB-8C855B8A600A}" sibTransId="{2DEE4819-EE27-44A4-A65B-29D863A3C9D8}"/>
    <dgm:cxn modelId="{D17E974D-6FD0-4652-9FF1-19877FDF2134}" srcId="{9D98078A-5D9F-4C3D-A4C8-B67E7771B675}" destId="{44B213E8-AE55-42E2-89D8-64F8BC94AB5F}" srcOrd="0" destOrd="0" parTransId="{DBF67879-A3FF-4A0C-9AE4-120837365278}" sibTransId="{4ACE2947-D4F7-402A-9412-E8BD3341AD35}"/>
    <dgm:cxn modelId="{C7EB8858-B457-8A48-9971-85A2DB87E0E1}" srcId="{8ECDACBC-61E5-4CCB-9B6B-F8B59F1892F9}" destId="{50EBF422-22D5-E44E-9425-28E473C28316}" srcOrd="0" destOrd="0" parTransId="{6D4735B0-4EFA-4F48-867B-D07A608971A5}" sibTransId="{33CAB9CD-29A5-944B-AAA5-938FE15141F5}"/>
    <dgm:cxn modelId="{0CFCAE78-DF2B-FB45-A7A9-BA0754154B63}" type="presOf" srcId="{64262F61-8D71-49E1-BC6A-2C8FD2837544}" destId="{55F796C6-446C-9446-ACE1-5ADFC9100692}" srcOrd="0" destOrd="0" presId="urn:microsoft.com/office/officeart/2005/8/layout/default"/>
    <dgm:cxn modelId="{7A610679-CBF2-154A-9A0E-6E7A21B14BBB}" type="presOf" srcId="{8ECDACBC-61E5-4CCB-9B6B-F8B59F1892F9}" destId="{7C08A313-DDF6-4041-AD54-9F011871223C}" srcOrd="0" destOrd="0" presId="urn:microsoft.com/office/officeart/2005/8/layout/default"/>
    <dgm:cxn modelId="{FB3CD1B1-0870-7643-B377-038178138B77}" type="presOf" srcId="{206486B4-689D-2040-8760-8166278F1EC5}" destId="{7661CE6A-C7C4-1E4C-9024-DCF9C233FA7F}" srcOrd="0" destOrd="0" presId="urn:microsoft.com/office/officeart/2005/8/layout/default"/>
    <dgm:cxn modelId="{603B68B4-1384-420B-9DC0-418985690C6D}" srcId="{64262F61-8D71-49E1-BC6A-2C8FD2837544}" destId="{B2696338-557F-42CC-9FF0-DFBDE94B02E9}" srcOrd="1" destOrd="0" parTransId="{214E09F2-D21C-46A4-982A-32754AC57C90}" sibTransId="{871C3033-B108-4574-BCED-AC776F96A83C}"/>
    <dgm:cxn modelId="{E46078B8-2C63-2849-B089-E5DEBF070E9A}" type="presOf" srcId="{9D98078A-5D9F-4C3D-A4C8-B67E7771B675}" destId="{F2FF6F5E-A63A-794E-91C5-090EAAB432C9}" srcOrd="0" destOrd="0" presId="urn:microsoft.com/office/officeart/2005/8/layout/default"/>
    <dgm:cxn modelId="{EA9B73B9-E5E1-8342-9E83-A802BDCD5977}" type="presOf" srcId="{B2696338-557F-42CC-9FF0-DFBDE94B02E9}" destId="{55F796C6-446C-9446-ACE1-5ADFC9100692}" srcOrd="0" destOrd="2" presId="urn:microsoft.com/office/officeart/2005/8/layout/default"/>
    <dgm:cxn modelId="{51E70DC8-F0F7-4C6F-BDEB-7A35C839465F}" srcId="{8ECDACBC-61E5-4CCB-9B6B-F8B59F1892F9}" destId="{EA1BED52-A43C-4B69-B9B2-0A73BC8D3BC9}" srcOrd="4" destOrd="0" parTransId="{6AAFFA4B-2A6E-4C2B-A34E-01F36FAF1033}" sibTransId="{F2C78DF5-F5E9-4B3A-A7A6-3AA4EC1AC82C}"/>
    <dgm:cxn modelId="{9D85F6CF-D5EB-4B11-83E5-83FDD2C6052E}" srcId="{8ECDACBC-61E5-4CCB-9B6B-F8B59F1892F9}" destId="{64262F61-8D71-49E1-BC6A-2C8FD2837544}" srcOrd="3" destOrd="0" parTransId="{59F2F0BC-6FEF-4DAF-9BD8-B37343784A58}" sibTransId="{9C8BD88A-E1C5-43EF-84BE-14AA0748702F}"/>
    <dgm:cxn modelId="{C3D23AD6-E3BD-8C41-B645-4C5BB5AEEFC1}" type="presOf" srcId="{1022D7F2-925D-4259-B86B-4C468DEC163C}" destId="{55F796C6-446C-9446-ACE1-5ADFC9100692}" srcOrd="0" destOrd="3" presId="urn:microsoft.com/office/officeart/2005/8/layout/default"/>
    <dgm:cxn modelId="{14CA42DE-4B7A-EF47-BB85-15A5A97F79D4}" type="presOf" srcId="{AC3C33B8-4C4D-4BC7-A925-B4CF9ACFC1DC}" destId="{3541A2CA-4A87-FF4A-AC0C-95F5261DE6A7}" srcOrd="0" destOrd="0" presId="urn:microsoft.com/office/officeart/2005/8/layout/default"/>
    <dgm:cxn modelId="{B87BBBDE-0453-D647-9D31-AC9218699D40}" type="presOf" srcId="{44B213E8-AE55-42E2-89D8-64F8BC94AB5F}" destId="{F2FF6F5E-A63A-794E-91C5-090EAAB432C9}" srcOrd="0" destOrd="1" presId="urn:microsoft.com/office/officeart/2005/8/layout/default"/>
    <dgm:cxn modelId="{71F7A6E9-BC44-1347-847F-7F667ACE46CC}" type="presOf" srcId="{2EA52C10-6871-4E23-BFF7-840023AB96F6}" destId="{55F796C6-446C-9446-ACE1-5ADFC9100692}" srcOrd="0" destOrd="1" presId="urn:microsoft.com/office/officeart/2005/8/layout/default"/>
    <dgm:cxn modelId="{88A3F5FD-551F-4804-9C33-3A8AEA1FA4AB}" srcId="{64262F61-8D71-49E1-BC6A-2C8FD2837544}" destId="{1022D7F2-925D-4259-B86B-4C468DEC163C}" srcOrd="2" destOrd="0" parTransId="{98C1FAFC-3959-484B-82BA-546F20B6C2F2}" sibTransId="{84D07B7A-29EA-48AE-80DF-416165C8B6F8}"/>
    <dgm:cxn modelId="{4F28DD6A-51B8-8E46-82A7-FDBE48903721}" type="presParOf" srcId="{7C08A313-DDF6-4041-AD54-9F011871223C}" destId="{EED2862C-1384-9E41-88FE-62576DF7CD54}" srcOrd="0" destOrd="0" presId="urn:microsoft.com/office/officeart/2005/8/layout/default"/>
    <dgm:cxn modelId="{87AE8CEC-5DBB-5646-A835-8F2BEC603584}" type="presParOf" srcId="{7C08A313-DDF6-4041-AD54-9F011871223C}" destId="{F7FED179-0900-1644-8439-2DC364976763}" srcOrd="1" destOrd="0" presId="urn:microsoft.com/office/officeart/2005/8/layout/default"/>
    <dgm:cxn modelId="{B9DFFB69-CAF0-AE40-8BF6-396E1BDD2996}" type="presParOf" srcId="{7C08A313-DDF6-4041-AD54-9F011871223C}" destId="{7661CE6A-C7C4-1E4C-9024-DCF9C233FA7F}" srcOrd="2" destOrd="0" presId="urn:microsoft.com/office/officeart/2005/8/layout/default"/>
    <dgm:cxn modelId="{DAD25E35-8789-2140-B87B-17CB957E8278}" type="presParOf" srcId="{7C08A313-DDF6-4041-AD54-9F011871223C}" destId="{2D4EA74E-C293-DA4C-8CA0-7F1CA5EE8E24}" srcOrd="3" destOrd="0" presId="urn:microsoft.com/office/officeart/2005/8/layout/default"/>
    <dgm:cxn modelId="{E29275CF-72D3-704F-9BDE-C65EB2138AAA}" type="presParOf" srcId="{7C08A313-DDF6-4041-AD54-9F011871223C}" destId="{3541A2CA-4A87-FF4A-AC0C-95F5261DE6A7}" srcOrd="4" destOrd="0" presId="urn:microsoft.com/office/officeart/2005/8/layout/default"/>
    <dgm:cxn modelId="{CF107BB1-D571-EC4F-BC97-CEBFBD7CAAB7}" type="presParOf" srcId="{7C08A313-DDF6-4041-AD54-9F011871223C}" destId="{74108484-003C-EB47-8371-104BD7A51C09}" srcOrd="5" destOrd="0" presId="urn:microsoft.com/office/officeart/2005/8/layout/default"/>
    <dgm:cxn modelId="{831413FB-599F-A24B-A911-F11C49FBCC28}" type="presParOf" srcId="{7C08A313-DDF6-4041-AD54-9F011871223C}" destId="{55F796C6-446C-9446-ACE1-5ADFC9100692}" srcOrd="6" destOrd="0" presId="urn:microsoft.com/office/officeart/2005/8/layout/default"/>
    <dgm:cxn modelId="{3C853EEC-E50B-5547-90D8-87F6BAD209B5}" type="presParOf" srcId="{7C08A313-DDF6-4041-AD54-9F011871223C}" destId="{1A780CC0-54E4-B443-A25B-9A5CC75AC856}" srcOrd="7" destOrd="0" presId="urn:microsoft.com/office/officeart/2005/8/layout/default"/>
    <dgm:cxn modelId="{A6603AA9-9AF8-6D49-998A-58F299192742}" type="presParOf" srcId="{7C08A313-DDF6-4041-AD54-9F011871223C}" destId="{CABA3C8C-C68D-1449-A42F-57EEEC622AB6}" srcOrd="8" destOrd="0" presId="urn:microsoft.com/office/officeart/2005/8/layout/default"/>
    <dgm:cxn modelId="{B95E0C24-05F1-534F-9D03-E64403B91D5D}" type="presParOf" srcId="{7C08A313-DDF6-4041-AD54-9F011871223C}" destId="{68A72EAF-8DBD-6E4D-A9A9-A42370AB575C}" srcOrd="9" destOrd="0" presId="urn:microsoft.com/office/officeart/2005/8/layout/default"/>
    <dgm:cxn modelId="{C7BE39D6-665C-964D-BE6E-7A791331C61F}" type="presParOf" srcId="{7C08A313-DDF6-4041-AD54-9F011871223C}" destId="{F2FF6F5E-A63A-794E-91C5-090EAAB432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D34D3-070E-714A-B313-759CF8B95895}">
      <dsp:nvSpPr>
        <dsp:cNvPr id="0" name=""/>
        <dsp:cNvSpPr/>
      </dsp:nvSpPr>
      <dsp:spPr>
        <a:xfrm>
          <a:off x="671988" y="580"/>
          <a:ext cx="2742307" cy="164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Who?</a:t>
          </a:r>
        </a:p>
      </dsp:txBody>
      <dsp:txXfrm>
        <a:off x="671988" y="580"/>
        <a:ext cx="2742307" cy="1645384"/>
      </dsp:txXfrm>
    </dsp:sp>
    <dsp:sp modelId="{91696898-4A24-D648-937D-6CF55875314E}">
      <dsp:nvSpPr>
        <dsp:cNvPr id="0" name=""/>
        <dsp:cNvSpPr/>
      </dsp:nvSpPr>
      <dsp:spPr>
        <a:xfrm>
          <a:off x="3688526" y="580"/>
          <a:ext cx="2742307" cy="1645384"/>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What?</a:t>
          </a:r>
        </a:p>
      </dsp:txBody>
      <dsp:txXfrm>
        <a:off x="3688526" y="580"/>
        <a:ext cx="2742307" cy="1645384"/>
      </dsp:txXfrm>
    </dsp:sp>
    <dsp:sp modelId="{6307DC2E-F37E-1447-8B5B-BA7046624636}">
      <dsp:nvSpPr>
        <dsp:cNvPr id="0" name=""/>
        <dsp:cNvSpPr/>
      </dsp:nvSpPr>
      <dsp:spPr>
        <a:xfrm>
          <a:off x="6705064" y="580"/>
          <a:ext cx="2742307" cy="1645384"/>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Why?</a:t>
          </a:r>
        </a:p>
      </dsp:txBody>
      <dsp:txXfrm>
        <a:off x="6705064" y="580"/>
        <a:ext cx="2742307" cy="1645384"/>
      </dsp:txXfrm>
    </dsp:sp>
    <dsp:sp modelId="{753C9DAD-9A89-FE41-811D-F74CD5152126}">
      <dsp:nvSpPr>
        <dsp:cNvPr id="0" name=""/>
        <dsp:cNvSpPr/>
      </dsp:nvSpPr>
      <dsp:spPr>
        <a:xfrm>
          <a:off x="671988" y="1920195"/>
          <a:ext cx="2742307" cy="1645384"/>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Why not?</a:t>
          </a:r>
        </a:p>
      </dsp:txBody>
      <dsp:txXfrm>
        <a:off x="671988" y="1920195"/>
        <a:ext cx="2742307" cy="1645384"/>
      </dsp:txXfrm>
    </dsp:sp>
    <dsp:sp modelId="{B9CF4C77-ED7D-AF48-BA91-C173EE948594}">
      <dsp:nvSpPr>
        <dsp:cNvPr id="0" name=""/>
        <dsp:cNvSpPr/>
      </dsp:nvSpPr>
      <dsp:spPr>
        <a:xfrm>
          <a:off x="3688526" y="1920195"/>
          <a:ext cx="2742307" cy="1645384"/>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When?</a:t>
          </a:r>
        </a:p>
      </dsp:txBody>
      <dsp:txXfrm>
        <a:off x="3688526" y="1920195"/>
        <a:ext cx="2742307" cy="1645384"/>
      </dsp:txXfrm>
    </dsp:sp>
    <dsp:sp modelId="{2ACBC0AD-0894-FC45-8B0C-FD8D39A4DCBC}">
      <dsp:nvSpPr>
        <dsp:cNvPr id="0" name=""/>
        <dsp:cNvSpPr/>
      </dsp:nvSpPr>
      <dsp:spPr>
        <a:xfrm>
          <a:off x="6705064" y="1920195"/>
          <a:ext cx="2742307" cy="164538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Where?</a:t>
          </a:r>
        </a:p>
      </dsp:txBody>
      <dsp:txXfrm>
        <a:off x="6705064" y="1920195"/>
        <a:ext cx="2742307" cy="1645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39A37-3AA6-7B4F-BAAF-24D73F5A57EA}">
      <dsp:nvSpPr>
        <dsp:cNvPr id="0" name=""/>
        <dsp:cNvSpPr/>
      </dsp:nvSpPr>
      <dsp:spPr>
        <a:xfrm>
          <a:off x="0" y="171783"/>
          <a:ext cx="6362699" cy="2426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just" defTabSz="1511300">
            <a:lnSpc>
              <a:spcPct val="90000"/>
            </a:lnSpc>
            <a:spcBef>
              <a:spcPct val="0"/>
            </a:spcBef>
            <a:spcAft>
              <a:spcPct val="35000"/>
            </a:spcAft>
            <a:buNone/>
          </a:pPr>
          <a:r>
            <a:rPr lang="en-US" sz="3400" kern="1200" dirty="0"/>
            <a:t>Our frontlines - ” a place or a time where we meet fairly regularly with people who don’t know Jesus”</a:t>
          </a:r>
        </a:p>
      </dsp:txBody>
      <dsp:txXfrm>
        <a:off x="118456" y="290239"/>
        <a:ext cx="6125787" cy="2189667"/>
      </dsp:txXfrm>
    </dsp:sp>
    <dsp:sp modelId="{01A8890E-0A62-774F-AF9C-D400645C98BE}">
      <dsp:nvSpPr>
        <dsp:cNvPr id="0" name=""/>
        <dsp:cNvSpPr/>
      </dsp:nvSpPr>
      <dsp:spPr>
        <a:xfrm>
          <a:off x="0" y="2696283"/>
          <a:ext cx="6362699" cy="2426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just" defTabSz="1511300">
            <a:lnSpc>
              <a:spcPct val="90000"/>
            </a:lnSpc>
            <a:spcBef>
              <a:spcPct val="0"/>
            </a:spcBef>
            <a:spcAft>
              <a:spcPct val="35000"/>
            </a:spcAft>
            <a:buNone/>
          </a:pPr>
          <a:r>
            <a:rPr lang="en-US" sz="3400" kern="1200" dirty="0"/>
            <a:t>Local shop, school gate, hospital, office, university, gym, book club, nursery, running club, baristas, dog walkers, delivery drivers………</a:t>
          </a:r>
        </a:p>
      </dsp:txBody>
      <dsp:txXfrm>
        <a:off x="118456" y="2814739"/>
        <a:ext cx="6125787" cy="2189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E0E63-E4F5-1342-B6B7-0F5B9B9BA142}">
      <dsp:nvSpPr>
        <dsp:cNvPr id="0" name=""/>
        <dsp:cNvSpPr/>
      </dsp:nvSpPr>
      <dsp:spPr>
        <a:xfrm>
          <a:off x="0" y="212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625F9-D739-4F44-A6EA-A847D32FB991}">
      <dsp:nvSpPr>
        <dsp:cNvPr id="0" name=""/>
        <dsp:cNvSpPr/>
      </dsp:nvSpPr>
      <dsp:spPr>
        <a:xfrm>
          <a:off x="0" y="2125"/>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M1: Modelling Godly character</a:t>
          </a:r>
        </a:p>
      </dsp:txBody>
      <dsp:txXfrm>
        <a:off x="0" y="2125"/>
        <a:ext cx="10515600" cy="724715"/>
      </dsp:txXfrm>
    </dsp:sp>
    <dsp:sp modelId="{F7E10105-92A6-FC4A-BA86-09B4DB428E95}">
      <dsp:nvSpPr>
        <dsp:cNvPr id="0" name=""/>
        <dsp:cNvSpPr/>
      </dsp:nvSpPr>
      <dsp:spPr>
        <a:xfrm>
          <a:off x="0" y="72684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4DCFA-BACF-E24B-87C4-0F5AFB2D408E}">
      <dsp:nvSpPr>
        <dsp:cNvPr id="0" name=""/>
        <dsp:cNvSpPr/>
      </dsp:nvSpPr>
      <dsp:spPr>
        <a:xfrm>
          <a:off x="0" y="726840"/>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M2: Making good work</a:t>
          </a:r>
        </a:p>
      </dsp:txBody>
      <dsp:txXfrm>
        <a:off x="0" y="726840"/>
        <a:ext cx="10515600" cy="724715"/>
      </dsp:txXfrm>
    </dsp:sp>
    <dsp:sp modelId="{55EAD119-3358-1747-9D00-79181130AE0A}">
      <dsp:nvSpPr>
        <dsp:cNvPr id="0" name=""/>
        <dsp:cNvSpPr/>
      </dsp:nvSpPr>
      <dsp:spPr>
        <a:xfrm>
          <a:off x="0" y="14515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A0E6E-4954-2846-A38E-FE5221DF6FFF}">
      <dsp:nvSpPr>
        <dsp:cNvPr id="0" name=""/>
        <dsp:cNvSpPr/>
      </dsp:nvSpPr>
      <dsp:spPr>
        <a:xfrm>
          <a:off x="0" y="1451556"/>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M3: Ministering grace and love</a:t>
          </a:r>
        </a:p>
      </dsp:txBody>
      <dsp:txXfrm>
        <a:off x="0" y="1451556"/>
        <a:ext cx="10515600" cy="724715"/>
      </dsp:txXfrm>
    </dsp:sp>
    <dsp:sp modelId="{2A613DD6-7493-164A-B776-51B1D6E63367}">
      <dsp:nvSpPr>
        <dsp:cNvPr id="0" name=""/>
        <dsp:cNvSpPr/>
      </dsp:nvSpPr>
      <dsp:spPr>
        <a:xfrm>
          <a:off x="0" y="217627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EFF3C-91A2-A148-BCF2-1A1983E22078}">
      <dsp:nvSpPr>
        <dsp:cNvPr id="0" name=""/>
        <dsp:cNvSpPr/>
      </dsp:nvSpPr>
      <dsp:spPr>
        <a:xfrm>
          <a:off x="0" y="2176271"/>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M4: Moulding culture</a:t>
          </a:r>
        </a:p>
      </dsp:txBody>
      <dsp:txXfrm>
        <a:off x="0" y="2176271"/>
        <a:ext cx="10515600" cy="724715"/>
      </dsp:txXfrm>
    </dsp:sp>
    <dsp:sp modelId="{9B4D8609-2CEE-174C-BDCD-22F79202ECE2}">
      <dsp:nvSpPr>
        <dsp:cNvPr id="0" name=""/>
        <dsp:cNvSpPr/>
      </dsp:nvSpPr>
      <dsp:spPr>
        <a:xfrm>
          <a:off x="0" y="2900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DAE20-1CF8-8B41-AE04-C63BE0F61D89}">
      <dsp:nvSpPr>
        <dsp:cNvPr id="0" name=""/>
        <dsp:cNvSpPr/>
      </dsp:nvSpPr>
      <dsp:spPr>
        <a:xfrm>
          <a:off x="0" y="2900987"/>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M5: Mouthpiece for truth and justice</a:t>
          </a:r>
        </a:p>
      </dsp:txBody>
      <dsp:txXfrm>
        <a:off x="0" y="2900987"/>
        <a:ext cx="10515600" cy="724715"/>
      </dsp:txXfrm>
    </dsp:sp>
    <dsp:sp modelId="{21FAA79D-1F2A-B542-8A49-9CB25C2C2FF0}">
      <dsp:nvSpPr>
        <dsp:cNvPr id="0" name=""/>
        <dsp:cNvSpPr/>
      </dsp:nvSpPr>
      <dsp:spPr>
        <a:xfrm>
          <a:off x="0" y="36257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34C38-0FB8-3747-BBE6-580F54E1B361}">
      <dsp:nvSpPr>
        <dsp:cNvPr id="0" name=""/>
        <dsp:cNvSpPr/>
      </dsp:nvSpPr>
      <dsp:spPr>
        <a:xfrm>
          <a:off x="0" y="3625703"/>
          <a:ext cx="105156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M6: Messenger of the gospel</a:t>
          </a:r>
        </a:p>
      </dsp:txBody>
      <dsp:txXfrm>
        <a:off x="0" y="3625703"/>
        <a:ext cx="10515600" cy="724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68425-023E-F34A-83F3-A888B36C92E2}">
      <dsp:nvSpPr>
        <dsp:cNvPr id="0" name=""/>
        <dsp:cNvSpPr/>
      </dsp:nvSpPr>
      <dsp:spPr>
        <a:xfrm>
          <a:off x="402550" y="1992"/>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Becoming champions of right living and fair dealing on our frontlines</a:t>
          </a:r>
          <a:endParaRPr lang="en-GB" sz="2000" kern="1200" dirty="0"/>
        </a:p>
      </dsp:txBody>
      <dsp:txXfrm>
        <a:off x="402550" y="1992"/>
        <a:ext cx="3034531" cy="1820718"/>
      </dsp:txXfrm>
    </dsp:sp>
    <dsp:sp modelId="{442360DB-9019-A147-AF96-70FC159BCA49}">
      <dsp:nvSpPr>
        <dsp:cNvPr id="0" name=""/>
        <dsp:cNvSpPr/>
      </dsp:nvSpPr>
      <dsp:spPr>
        <a:xfrm>
          <a:off x="3740534" y="1992"/>
          <a:ext cx="3034531" cy="182071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concept of justice in the Bible is not just about impartial legal judgements, it is about right living and fair dealings.</a:t>
          </a:r>
        </a:p>
      </dsp:txBody>
      <dsp:txXfrm>
        <a:off x="3740534" y="1992"/>
        <a:ext cx="3034531" cy="1820718"/>
      </dsp:txXfrm>
    </dsp:sp>
    <dsp:sp modelId="{CF2C1C57-580F-DC49-9836-86AD2DB68E9D}">
      <dsp:nvSpPr>
        <dsp:cNvPr id="0" name=""/>
        <dsp:cNvSpPr/>
      </dsp:nvSpPr>
      <dsp:spPr>
        <a:xfrm>
          <a:off x="7078518" y="1992"/>
          <a:ext cx="3034531" cy="182071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We are to seek to support all that is righteous and oppose all that is not</a:t>
          </a:r>
        </a:p>
      </dsp:txBody>
      <dsp:txXfrm>
        <a:off x="7078518" y="1992"/>
        <a:ext cx="3034531" cy="1820718"/>
      </dsp:txXfrm>
    </dsp:sp>
    <dsp:sp modelId="{78F23398-9161-7A4D-8D42-17A56F016220}">
      <dsp:nvSpPr>
        <dsp:cNvPr id="0" name=""/>
        <dsp:cNvSpPr/>
      </dsp:nvSpPr>
      <dsp:spPr>
        <a:xfrm>
          <a:off x="2071542" y="2126164"/>
          <a:ext cx="3034531" cy="182071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It’s a risky business telling the truth.  </a:t>
          </a:r>
          <a:endParaRPr lang="en-GB" sz="2000" kern="1200" dirty="0"/>
        </a:p>
      </dsp:txBody>
      <dsp:txXfrm>
        <a:off x="2071542" y="2126164"/>
        <a:ext cx="3034531" cy="1820718"/>
      </dsp:txXfrm>
    </dsp:sp>
    <dsp:sp modelId="{CC4CB1C2-ABBC-7F4B-A40E-B0BEA0A97082}">
      <dsp:nvSpPr>
        <dsp:cNvPr id="0" name=""/>
        <dsp:cNvSpPr/>
      </dsp:nvSpPr>
      <dsp:spPr>
        <a:xfrm>
          <a:off x="5409526" y="2126164"/>
          <a:ext cx="3034531" cy="182071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Finding ways to gently offer a different perspective is a good skill to acquire.</a:t>
          </a:r>
          <a:endParaRPr lang="en-GB" sz="2000" kern="1200" dirty="0"/>
        </a:p>
      </dsp:txBody>
      <dsp:txXfrm>
        <a:off x="5409526" y="2126164"/>
        <a:ext cx="3034531" cy="18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2862C-1384-9E41-88FE-62576DF7CD54}">
      <dsp:nvSpPr>
        <dsp:cNvPr id="0" name=""/>
        <dsp:cNvSpPr/>
      </dsp:nvSpPr>
      <dsp:spPr>
        <a:xfrm>
          <a:off x="641" y="249240"/>
          <a:ext cx="2503103" cy="1501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Growing in confidence in talking about Jesus with people on our frontlines</a:t>
          </a:r>
        </a:p>
      </dsp:txBody>
      <dsp:txXfrm>
        <a:off x="641" y="249240"/>
        <a:ext cx="2503103" cy="1501861"/>
      </dsp:txXfrm>
    </dsp:sp>
    <dsp:sp modelId="{7661CE6A-C7C4-1E4C-9024-DCF9C233FA7F}">
      <dsp:nvSpPr>
        <dsp:cNvPr id="0" name=""/>
        <dsp:cNvSpPr/>
      </dsp:nvSpPr>
      <dsp:spPr>
        <a:xfrm>
          <a:off x="2754055" y="249240"/>
          <a:ext cx="2503103" cy="1501861"/>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Praying for a particular person</a:t>
          </a:r>
          <a:endParaRPr lang="en-GB" sz="1900" kern="1200" dirty="0"/>
        </a:p>
      </dsp:txBody>
      <dsp:txXfrm>
        <a:off x="2754055" y="249240"/>
        <a:ext cx="2503103" cy="1501861"/>
      </dsp:txXfrm>
    </dsp:sp>
    <dsp:sp modelId="{3541A2CA-4A87-FF4A-AC0C-95F5261DE6A7}">
      <dsp:nvSpPr>
        <dsp:cNvPr id="0" name=""/>
        <dsp:cNvSpPr/>
      </dsp:nvSpPr>
      <dsp:spPr>
        <a:xfrm>
          <a:off x="641" y="2001413"/>
          <a:ext cx="2503103" cy="1501861"/>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Develop an open relationship that will allow them to get to know them, and them to get to know you.  </a:t>
          </a:r>
        </a:p>
      </dsp:txBody>
      <dsp:txXfrm>
        <a:off x="641" y="2001413"/>
        <a:ext cx="2503103" cy="1501861"/>
      </dsp:txXfrm>
    </dsp:sp>
    <dsp:sp modelId="{55F796C6-446C-9446-ACE1-5ADFC9100692}">
      <dsp:nvSpPr>
        <dsp:cNvPr id="0" name=""/>
        <dsp:cNvSpPr/>
      </dsp:nvSpPr>
      <dsp:spPr>
        <a:xfrm>
          <a:off x="2754055" y="2001413"/>
          <a:ext cx="2503103" cy="1501861"/>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Sharing truth</a:t>
          </a:r>
        </a:p>
        <a:p>
          <a:pPr marL="114300" lvl="1" indent="-114300" algn="l" defTabSz="666750">
            <a:lnSpc>
              <a:spcPct val="90000"/>
            </a:lnSpc>
            <a:spcBef>
              <a:spcPct val="0"/>
            </a:spcBef>
            <a:spcAft>
              <a:spcPct val="15000"/>
            </a:spcAft>
            <a:buChar char="•"/>
          </a:pPr>
          <a:r>
            <a:rPr lang="en-US" sz="1500" kern="1200" dirty="0"/>
            <a:t>Offer Biblical perspectives</a:t>
          </a:r>
        </a:p>
        <a:p>
          <a:pPr marL="114300" lvl="1" indent="-114300" algn="l" defTabSz="666750">
            <a:lnSpc>
              <a:spcPct val="90000"/>
            </a:lnSpc>
            <a:spcBef>
              <a:spcPct val="0"/>
            </a:spcBef>
            <a:spcAft>
              <a:spcPct val="15000"/>
            </a:spcAft>
            <a:buChar char="•"/>
          </a:pPr>
          <a:r>
            <a:rPr lang="en-US" sz="1500" kern="1200" dirty="0"/>
            <a:t>Personal testimony is compelling</a:t>
          </a:r>
        </a:p>
        <a:p>
          <a:pPr marL="114300" lvl="1" indent="-114300" algn="l" defTabSz="666750">
            <a:lnSpc>
              <a:spcPct val="90000"/>
            </a:lnSpc>
            <a:spcBef>
              <a:spcPct val="0"/>
            </a:spcBef>
            <a:spcAft>
              <a:spcPct val="15000"/>
            </a:spcAft>
            <a:buChar char="•"/>
          </a:pPr>
          <a:r>
            <a:rPr lang="en-US" sz="1500" kern="1200" dirty="0"/>
            <a:t>Explain the good news</a:t>
          </a:r>
        </a:p>
      </dsp:txBody>
      <dsp:txXfrm>
        <a:off x="2754055" y="2001413"/>
        <a:ext cx="2503103" cy="1501861"/>
      </dsp:txXfrm>
    </dsp:sp>
    <dsp:sp modelId="{CABA3C8C-C68D-1449-A42F-57EEEC622AB6}">
      <dsp:nvSpPr>
        <dsp:cNvPr id="0" name=""/>
        <dsp:cNvSpPr/>
      </dsp:nvSpPr>
      <dsp:spPr>
        <a:xfrm>
          <a:off x="641" y="3753585"/>
          <a:ext cx="2503103" cy="1501861"/>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Frontliners need backup</a:t>
          </a:r>
        </a:p>
      </dsp:txBody>
      <dsp:txXfrm>
        <a:off x="641" y="3753585"/>
        <a:ext cx="2503103" cy="1501861"/>
      </dsp:txXfrm>
    </dsp:sp>
    <dsp:sp modelId="{F2FF6F5E-A63A-794E-91C5-090EAAB432C9}">
      <dsp:nvSpPr>
        <dsp:cNvPr id="0" name=""/>
        <dsp:cNvSpPr/>
      </dsp:nvSpPr>
      <dsp:spPr>
        <a:xfrm>
          <a:off x="2754055" y="3753585"/>
          <a:ext cx="2503103" cy="150186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Offering paths forward</a:t>
          </a:r>
        </a:p>
        <a:p>
          <a:pPr marL="114300" lvl="1" indent="-114300" algn="l" defTabSz="666750">
            <a:lnSpc>
              <a:spcPct val="90000"/>
            </a:lnSpc>
            <a:spcBef>
              <a:spcPct val="0"/>
            </a:spcBef>
            <a:spcAft>
              <a:spcPct val="15000"/>
            </a:spcAft>
            <a:buChar char="•"/>
          </a:pPr>
          <a:r>
            <a:rPr lang="en-US" sz="1500" kern="1200" dirty="0"/>
            <a:t>Through His Word and His people</a:t>
          </a:r>
        </a:p>
      </dsp:txBody>
      <dsp:txXfrm>
        <a:off x="2754055" y="3753585"/>
        <a:ext cx="2503103" cy="15018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F5590-91B9-0A4F-B717-BCF7977BE7CB}" type="datetimeFigureOut">
              <a:rPr lang="en-US" smtClean="0"/>
              <a:t>8/26/22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BAC61-5AAF-B141-8BCB-1C694479A213}" type="slidenum">
              <a:rPr lang="en-US" smtClean="0"/>
              <a:t>‹#›</a:t>
            </a:fld>
            <a:endParaRPr lang="en-US" dirty="0"/>
          </a:p>
        </p:txBody>
      </p:sp>
    </p:spTree>
    <p:extLst>
      <p:ext uri="{BB962C8B-B14F-4D97-AF65-F5344CB8AC3E}">
        <p14:creationId xmlns:p14="http://schemas.microsoft.com/office/powerpoint/2010/main" val="34729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BAC61-5AAF-B141-8BCB-1C694479A213}" type="slidenum">
              <a:rPr lang="en-US" smtClean="0"/>
              <a:t>23</a:t>
            </a:fld>
            <a:endParaRPr lang="en-US" dirty="0"/>
          </a:p>
        </p:txBody>
      </p:sp>
    </p:spTree>
    <p:extLst>
      <p:ext uri="{BB962C8B-B14F-4D97-AF65-F5344CB8AC3E}">
        <p14:creationId xmlns:p14="http://schemas.microsoft.com/office/powerpoint/2010/main" val="241963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1FD9-0C52-2DF0-443B-82D3A402AD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3E0E29-2080-320B-AA9D-F310CE9081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2856254-C837-4640-B4D8-48A811137B49}"/>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5" name="Footer Placeholder 4">
            <a:extLst>
              <a:ext uri="{FF2B5EF4-FFF2-40B4-BE49-F238E27FC236}">
                <a16:creationId xmlns:a16="http://schemas.microsoft.com/office/drawing/2014/main" id="{4664DE5B-5066-3DEC-944E-5B7A2FA9E9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AF2E81-B0BA-E9DC-4FB8-1D2295B08C7F}"/>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93747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333B-4959-0FB0-3970-612D274560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1ABB2FB-2D99-C45B-74D5-94448976D2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2F91A0-4119-2820-F29C-F710FFDE0C94}"/>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5" name="Footer Placeholder 4">
            <a:extLst>
              <a:ext uri="{FF2B5EF4-FFF2-40B4-BE49-F238E27FC236}">
                <a16:creationId xmlns:a16="http://schemas.microsoft.com/office/drawing/2014/main" id="{1E3E5C07-BEC5-5846-5F3C-55B846D0FC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7A9B71-3D41-AA5C-2F42-5BFB193784BC}"/>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251946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73B004-8523-F3F1-BB2D-3447A139401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9176667-D55A-1AB2-66AD-D89DB1FCDB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91FFC3-E9BB-C1AE-BFF6-9CD03FA3DD11}"/>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5" name="Footer Placeholder 4">
            <a:extLst>
              <a:ext uri="{FF2B5EF4-FFF2-40B4-BE49-F238E27FC236}">
                <a16:creationId xmlns:a16="http://schemas.microsoft.com/office/drawing/2014/main" id="{BAD54044-AF9A-45DA-CC20-F3B9E1806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465DF3-DDD2-A508-452D-E7673EC8CB5B}"/>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349424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9822-2B9E-1F98-A48C-CD7D8DDC89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2E8C38-B079-937D-082B-99BEB10947C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DAD49E-4FF3-F4B2-5392-D9E94575F271}"/>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5" name="Footer Placeholder 4">
            <a:extLst>
              <a:ext uri="{FF2B5EF4-FFF2-40B4-BE49-F238E27FC236}">
                <a16:creationId xmlns:a16="http://schemas.microsoft.com/office/drawing/2014/main" id="{CE2F5D9C-ACFE-801C-EC93-7D5FD4E942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7E3CD2-1F73-5C67-D61C-00329803DF86}"/>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69108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3330-609B-1059-5E3B-4289620FBE1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B329948-921F-B322-DEF3-F8E8131CB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124972-8E4F-6E58-7005-78E17E64EF38}"/>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5" name="Footer Placeholder 4">
            <a:extLst>
              <a:ext uri="{FF2B5EF4-FFF2-40B4-BE49-F238E27FC236}">
                <a16:creationId xmlns:a16="http://schemas.microsoft.com/office/drawing/2014/main" id="{97CAF9DA-DB0D-617C-0547-346A252465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15F258-3C28-FA86-1D32-16AD4C9AD690}"/>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420855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9E4D-8D78-FD90-6336-798FC9B05B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94CDB4-6E2A-3F4F-D3D2-596E1E1548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88B59B-CDCA-195D-727F-26360E6C75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6C6738-BE68-671E-DE6A-45C763E95F11}"/>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6" name="Footer Placeholder 5">
            <a:extLst>
              <a:ext uri="{FF2B5EF4-FFF2-40B4-BE49-F238E27FC236}">
                <a16:creationId xmlns:a16="http://schemas.microsoft.com/office/drawing/2014/main" id="{0BAB8BCC-7445-034D-E0D6-02D65DEA5E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19E0CF-9F71-8E4E-D3AD-13A357E5B4FE}"/>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189659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FB10-D836-60BB-D432-F1DD97401DC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8DFB30-ADBE-809E-C44F-701FB5747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82F88B-7A4D-D25F-D706-C23F61D1FC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1B84659-0A56-2073-FF3C-3637FA90D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E644B6-4B62-0803-3E24-8E995E83F9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3B3A41B-C113-D902-D7DE-BFA4C4DD2E93}"/>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8" name="Footer Placeholder 7">
            <a:extLst>
              <a:ext uri="{FF2B5EF4-FFF2-40B4-BE49-F238E27FC236}">
                <a16:creationId xmlns:a16="http://schemas.microsoft.com/office/drawing/2014/main" id="{1D9486D3-F2B2-B7B6-8E6E-C15C9D399D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035895E-0E0C-0A53-45B4-BF8D0ABB2248}"/>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124897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BCDB-844A-8415-CF5E-8509DD3F7E8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299E77-304B-0D1C-5209-34DDF4C08C54}"/>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4" name="Footer Placeholder 3">
            <a:extLst>
              <a:ext uri="{FF2B5EF4-FFF2-40B4-BE49-F238E27FC236}">
                <a16:creationId xmlns:a16="http://schemas.microsoft.com/office/drawing/2014/main" id="{6D4B90C7-3218-0D6D-2B82-31BD8E6883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1B32F6-1DE0-7E7A-3A36-DCE71B4EB948}"/>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363010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CB6738-5360-FF82-2A85-8E4064CD0CBD}"/>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3" name="Footer Placeholder 2">
            <a:extLst>
              <a:ext uri="{FF2B5EF4-FFF2-40B4-BE49-F238E27FC236}">
                <a16:creationId xmlns:a16="http://schemas.microsoft.com/office/drawing/2014/main" id="{45EACDA3-5D8F-C616-8352-A81CC91F3F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DA28B9-ADB6-5BD4-4BD4-27C2D9228CFB}"/>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38903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062F-D74C-15DD-EEE9-B68A88CC61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C685D6E-FEF8-28C0-9A64-98EBE65B7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7AE009-3CC0-B43F-D475-5B0F7A3A6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7778F1-E852-B9A4-2CB5-D010B2BBC489}"/>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6" name="Footer Placeholder 5">
            <a:extLst>
              <a:ext uri="{FF2B5EF4-FFF2-40B4-BE49-F238E27FC236}">
                <a16:creationId xmlns:a16="http://schemas.microsoft.com/office/drawing/2014/main" id="{D5CFD548-559F-08A7-3BED-E5E4BE39E4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79FB6E-E72A-524D-ED99-6B2039FB662D}"/>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91482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D598-601C-A9F1-B122-2125A1D827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B4BADAF-CF87-E506-9C7D-6D180A00CF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278076-EA73-55D4-12C8-49A60B9C0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765214-C10D-E9F8-9D8D-144829649DF3}"/>
              </a:ext>
            </a:extLst>
          </p:cNvPr>
          <p:cNvSpPr>
            <a:spLocks noGrp="1"/>
          </p:cNvSpPr>
          <p:nvPr>
            <p:ph type="dt" sz="half" idx="10"/>
          </p:nvPr>
        </p:nvSpPr>
        <p:spPr/>
        <p:txBody>
          <a:bodyPr/>
          <a:lstStyle/>
          <a:p>
            <a:fld id="{BCCE547C-C6A1-2042-85FF-CB7C66AE3C6C}" type="datetimeFigureOut">
              <a:rPr lang="en-US" smtClean="0"/>
              <a:t>8/26/22</a:t>
            </a:fld>
            <a:endParaRPr lang="en-US" dirty="0"/>
          </a:p>
        </p:txBody>
      </p:sp>
      <p:sp>
        <p:nvSpPr>
          <p:cNvPr id="6" name="Footer Placeholder 5">
            <a:extLst>
              <a:ext uri="{FF2B5EF4-FFF2-40B4-BE49-F238E27FC236}">
                <a16:creationId xmlns:a16="http://schemas.microsoft.com/office/drawing/2014/main" id="{04F40132-1C42-43BE-0B26-B594B69C43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009191-F286-1EEC-ADF8-34D04D8D5CF2}"/>
              </a:ext>
            </a:extLst>
          </p:cNvPr>
          <p:cNvSpPr>
            <a:spLocks noGrp="1"/>
          </p:cNvSpPr>
          <p:nvPr>
            <p:ph type="sldNum" sz="quarter" idx="12"/>
          </p:nvPr>
        </p:nvSpPr>
        <p:spPr/>
        <p:txBody>
          <a:bodyPr/>
          <a:lstStyle/>
          <a:p>
            <a:fld id="{D68FB2B5-836A-674D-9528-23783615F285}" type="slidenum">
              <a:rPr lang="en-US" smtClean="0"/>
              <a:t>‹#›</a:t>
            </a:fld>
            <a:endParaRPr lang="en-US" dirty="0"/>
          </a:p>
        </p:txBody>
      </p:sp>
    </p:spTree>
    <p:extLst>
      <p:ext uri="{BB962C8B-B14F-4D97-AF65-F5344CB8AC3E}">
        <p14:creationId xmlns:p14="http://schemas.microsoft.com/office/powerpoint/2010/main" val="37601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B117E-F293-6D57-7E9B-AAF0D966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A9B73F-1588-1658-A691-3E430913F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19021B-62F7-9972-9BE5-B11126F67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E547C-C6A1-2042-85FF-CB7C66AE3C6C}" type="datetimeFigureOut">
              <a:rPr lang="en-US" smtClean="0"/>
              <a:t>8/26/22</a:t>
            </a:fld>
            <a:endParaRPr lang="en-US" dirty="0"/>
          </a:p>
        </p:txBody>
      </p:sp>
      <p:sp>
        <p:nvSpPr>
          <p:cNvPr id="5" name="Footer Placeholder 4">
            <a:extLst>
              <a:ext uri="{FF2B5EF4-FFF2-40B4-BE49-F238E27FC236}">
                <a16:creationId xmlns:a16="http://schemas.microsoft.com/office/drawing/2014/main" id="{EF08ADE8-4E67-CFCD-916C-7C8EE6B50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E7AB6A-B317-B605-755A-D2DB5CF24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FB2B5-836A-674D-9528-23783615F285}" type="slidenum">
              <a:rPr lang="en-US" smtClean="0"/>
              <a:t>‹#›</a:t>
            </a:fld>
            <a:endParaRPr lang="en-US" dirty="0"/>
          </a:p>
        </p:txBody>
      </p:sp>
    </p:spTree>
    <p:extLst>
      <p:ext uri="{BB962C8B-B14F-4D97-AF65-F5344CB8AC3E}">
        <p14:creationId xmlns:p14="http://schemas.microsoft.com/office/powerpoint/2010/main" val="38684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72" name="Freeform: Shape 7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Freeform: Shape 7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77" name="Freeform: Shape 7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7F114C8-1180-F598-3236-BF7E8A1E8AA8}"/>
              </a:ext>
            </a:extLst>
          </p:cNvPr>
          <p:cNvSpPr>
            <a:spLocks noGrp="1"/>
          </p:cNvSpPr>
          <p:nvPr>
            <p:ph type="ctrTitle"/>
          </p:nvPr>
        </p:nvSpPr>
        <p:spPr>
          <a:xfrm>
            <a:off x="3215729" y="1764407"/>
            <a:ext cx="5760846" cy="2310312"/>
          </a:xfrm>
        </p:spPr>
        <p:txBody>
          <a:bodyPr>
            <a:normAutofit/>
          </a:bodyPr>
          <a:lstStyle/>
          <a:p>
            <a:r>
              <a:rPr lang="en-US" sz="5200" b="1" dirty="0">
                <a:solidFill>
                  <a:schemeClr val="tx2"/>
                </a:solidFill>
              </a:rPr>
              <a:t>Living for Jesus Today</a:t>
            </a:r>
          </a:p>
        </p:txBody>
      </p:sp>
      <p:sp>
        <p:nvSpPr>
          <p:cNvPr id="3" name="Subtitle 2">
            <a:extLst>
              <a:ext uri="{FF2B5EF4-FFF2-40B4-BE49-F238E27FC236}">
                <a16:creationId xmlns:a16="http://schemas.microsoft.com/office/drawing/2014/main" id="{C8ADD563-78D9-B10C-14C8-D4E070E9B5E6}"/>
              </a:ext>
            </a:extLst>
          </p:cNvPr>
          <p:cNvSpPr>
            <a:spLocks noGrp="1"/>
          </p:cNvSpPr>
          <p:nvPr>
            <p:ph type="subTitle" idx="1"/>
          </p:nvPr>
        </p:nvSpPr>
        <p:spPr>
          <a:xfrm>
            <a:off x="3215424" y="5898949"/>
            <a:ext cx="5760846" cy="682079"/>
          </a:xfrm>
        </p:spPr>
        <p:txBody>
          <a:bodyPr>
            <a:normAutofit/>
          </a:bodyPr>
          <a:lstStyle/>
          <a:p>
            <a:r>
              <a:rPr lang="en-US" dirty="0">
                <a:solidFill>
                  <a:schemeClr val="tx2"/>
                </a:solidFill>
              </a:rPr>
              <a:t>Bellevue Chapel, 28 August 2022</a:t>
            </a:r>
          </a:p>
        </p:txBody>
      </p:sp>
    </p:spTree>
    <p:extLst>
      <p:ext uri="{BB962C8B-B14F-4D97-AF65-F5344CB8AC3E}">
        <p14:creationId xmlns:p14="http://schemas.microsoft.com/office/powerpoint/2010/main" val="29129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467CC79-9CF0-45A2-BAC9-E7F44333855B}"/>
              </a:ext>
            </a:extLst>
          </p:cNvPr>
          <p:cNvSpPr>
            <a:spLocks noGrp="1"/>
          </p:cNvSpPr>
          <p:nvPr>
            <p:ph type="title"/>
          </p:nvPr>
        </p:nvSpPr>
        <p:spPr>
          <a:xfrm>
            <a:off x="804672" y="2053641"/>
            <a:ext cx="3669161" cy="2760098"/>
          </a:xfrm>
        </p:spPr>
        <p:txBody>
          <a:bodyPr>
            <a:normAutofit/>
          </a:bodyPr>
          <a:lstStyle/>
          <a:p>
            <a:r>
              <a:rPr lang="en-US" sz="4000" dirty="0">
                <a:solidFill>
                  <a:schemeClr val="tx2"/>
                </a:solidFill>
              </a:rPr>
              <a:t>Why not?</a:t>
            </a:r>
          </a:p>
        </p:txBody>
      </p:sp>
      <p:sp>
        <p:nvSpPr>
          <p:cNvPr id="3" name="Content Placeholder 2">
            <a:extLst>
              <a:ext uri="{FF2B5EF4-FFF2-40B4-BE49-F238E27FC236}">
                <a16:creationId xmlns:a16="http://schemas.microsoft.com/office/drawing/2014/main" id="{8D7585FC-7501-2C42-7891-556D327EABFF}"/>
              </a:ext>
            </a:extLst>
          </p:cNvPr>
          <p:cNvSpPr>
            <a:spLocks noGrp="1"/>
          </p:cNvSpPr>
          <p:nvPr>
            <p:ph idx="1"/>
          </p:nvPr>
        </p:nvSpPr>
        <p:spPr>
          <a:xfrm>
            <a:off x="5749684" y="801866"/>
            <a:ext cx="5989074" cy="5230634"/>
          </a:xfrm>
          <a:noFill/>
          <a:ln>
            <a:noFill/>
          </a:ln>
        </p:spPr>
        <p:txBody>
          <a:bodyPr anchor="ctr">
            <a:noAutofit/>
          </a:bodyPr>
          <a:lstStyle/>
          <a:p>
            <a:pPr marL="0" indent="0">
              <a:buNone/>
            </a:pPr>
            <a:r>
              <a:rPr lang="en-US" sz="2400" b="1" dirty="0">
                <a:solidFill>
                  <a:schemeClr val="tx2"/>
                </a:solidFill>
              </a:rPr>
              <a:t>Luke 9 v 26</a:t>
            </a:r>
          </a:p>
          <a:p>
            <a:pPr marL="0" indent="0" algn="just">
              <a:buNone/>
            </a:pPr>
            <a:r>
              <a:rPr lang="en-GB" sz="2400" dirty="0">
                <a:solidFill>
                  <a:schemeClr val="tx2"/>
                </a:solidFill>
              </a:rPr>
              <a:t>Whoever is ashamed of me and my words, the Son of Man will be ashamed of them when he comes in his glory and in the glory of the Father and of the holy angels</a:t>
            </a:r>
          </a:p>
          <a:p>
            <a:pPr marL="0" indent="0">
              <a:buNone/>
            </a:pPr>
            <a:endParaRPr lang="en-GB" sz="2400" dirty="0">
              <a:solidFill>
                <a:schemeClr val="tx2"/>
              </a:solidFill>
            </a:endParaRPr>
          </a:p>
          <a:p>
            <a:pPr marL="0" indent="0">
              <a:buNone/>
            </a:pPr>
            <a:r>
              <a:rPr lang="en-GB" sz="2400" b="1" dirty="0">
                <a:solidFill>
                  <a:schemeClr val="tx2"/>
                </a:solidFill>
              </a:rPr>
              <a:t>Hebrews 3 v 12-13</a:t>
            </a:r>
          </a:p>
          <a:p>
            <a:pPr marL="0" indent="0" algn="just">
              <a:buNone/>
            </a:pPr>
            <a:r>
              <a:rPr lang="en-GB" sz="2400" dirty="0">
                <a:solidFill>
                  <a:schemeClr val="tx2"/>
                </a:solidFill>
              </a:rPr>
              <a:t>See to it, brothers and sisters, that none of you has a sinful, unbelieving heart that turns away from the living God. </a:t>
            </a:r>
            <a:r>
              <a:rPr lang="en-GB" sz="2400" b="1" baseline="30000" dirty="0">
                <a:solidFill>
                  <a:schemeClr val="tx2"/>
                </a:solidFill>
              </a:rPr>
              <a:t>13 </a:t>
            </a:r>
            <a:r>
              <a:rPr lang="en-GB" sz="2400" dirty="0">
                <a:solidFill>
                  <a:schemeClr val="tx2"/>
                </a:solidFill>
              </a:rPr>
              <a:t>But encourage one another daily, as long as it is called “Today,” so that none of you may be hardened by sin’s deceitfulness</a:t>
            </a:r>
            <a:endParaRPr lang="en-US" sz="2400" dirty="0">
              <a:solidFill>
                <a:schemeClr val="tx2"/>
              </a:solidFill>
            </a:endParaRPr>
          </a:p>
        </p:txBody>
      </p:sp>
    </p:spTree>
    <p:extLst>
      <p:ext uri="{BB962C8B-B14F-4D97-AF65-F5344CB8AC3E}">
        <p14:creationId xmlns:p14="http://schemas.microsoft.com/office/powerpoint/2010/main" val="127466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EA7550-5C86-32BC-0BD2-5E72998BFB55}"/>
              </a:ext>
            </a:extLst>
          </p:cNvPr>
          <p:cNvSpPr>
            <a:spLocks noGrp="1"/>
          </p:cNvSpPr>
          <p:nvPr>
            <p:ph type="title"/>
          </p:nvPr>
        </p:nvSpPr>
        <p:spPr>
          <a:xfrm>
            <a:off x="1271588" y="662400"/>
            <a:ext cx="10055721" cy="1325563"/>
          </a:xfrm>
        </p:spPr>
        <p:txBody>
          <a:bodyPr anchor="t">
            <a:normAutofit/>
          </a:bodyPr>
          <a:lstStyle/>
          <a:p>
            <a:r>
              <a:rPr lang="en-US" dirty="0"/>
              <a:t>When?</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753D6FC2-17C4-86B7-AF7D-4404FF74959D}"/>
              </a:ext>
            </a:extLst>
          </p:cNvPr>
          <p:cNvSpPr>
            <a:spLocks noGrp="1"/>
          </p:cNvSpPr>
          <p:nvPr>
            <p:ph idx="1"/>
          </p:nvPr>
        </p:nvSpPr>
        <p:spPr>
          <a:xfrm>
            <a:off x="1238197" y="1585357"/>
            <a:ext cx="10089112" cy="4714503"/>
          </a:xfrm>
        </p:spPr>
        <p:txBody>
          <a:bodyPr>
            <a:normAutofit fontScale="92500" lnSpcReduction="20000"/>
          </a:bodyPr>
          <a:lstStyle/>
          <a:p>
            <a:pPr marL="0" indent="0">
              <a:buNone/>
            </a:pPr>
            <a:r>
              <a:rPr lang="en-US" sz="3600" b="1" dirty="0">
                <a:solidFill>
                  <a:schemeClr val="tx1">
                    <a:alpha val="60000"/>
                  </a:schemeClr>
                </a:solidFill>
              </a:rPr>
              <a:t>Today</a:t>
            </a:r>
          </a:p>
          <a:p>
            <a:pPr marL="0" indent="0">
              <a:buNone/>
            </a:pPr>
            <a:endParaRPr lang="en-GB" sz="3600" dirty="0">
              <a:solidFill>
                <a:schemeClr val="tx1">
                  <a:alpha val="60000"/>
                </a:schemeClr>
              </a:solidFill>
            </a:endParaRPr>
          </a:p>
          <a:p>
            <a:pPr marL="0" indent="0">
              <a:buNone/>
            </a:pPr>
            <a:r>
              <a:rPr lang="en-GB" sz="3600" b="1" dirty="0">
                <a:solidFill>
                  <a:schemeClr val="tx1">
                    <a:alpha val="60000"/>
                  </a:schemeClr>
                </a:solidFill>
              </a:rPr>
              <a:t>Luke 9 v 23</a:t>
            </a:r>
            <a:r>
              <a:rPr lang="en-GB" sz="3600" dirty="0">
                <a:solidFill>
                  <a:schemeClr val="tx1">
                    <a:alpha val="60000"/>
                  </a:schemeClr>
                </a:solidFill>
              </a:rPr>
              <a:t>, “take up their cross daily and follow me”</a:t>
            </a:r>
          </a:p>
          <a:p>
            <a:pPr marL="0" indent="0">
              <a:buNone/>
            </a:pPr>
            <a:endParaRPr lang="en-US" sz="3600" dirty="0">
              <a:solidFill>
                <a:schemeClr val="tx1">
                  <a:alpha val="60000"/>
                </a:schemeClr>
              </a:solidFill>
            </a:endParaRPr>
          </a:p>
          <a:p>
            <a:pPr marL="0" indent="0">
              <a:buNone/>
            </a:pPr>
            <a:r>
              <a:rPr lang="en-US" sz="3600" b="1" dirty="0">
                <a:solidFill>
                  <a:schemeClr val="tx1">
                    <a:alpha val="60000"/>
                  </a:schemeClr>
                </a:solidFill>
              </a:rPr>
              <a:t>In the “wilderness” - Hebrews 3 v 7-9</a:t>
            </a:r>
          </a:p>
          <a:p>
            <a:pPr marL="0" indent="0" algn="just">
              <a:buNone/>
            </a:pPr>
            <a:r>
              <a:rPr lang="en-GB" sz="3600" dirty="0">
                <a:solidFill>
                  <a:schemeClr val="tx1">
                    <a:alpha val="60000"/>
                  </a:schemeClr>
                </a:solidFill>
              </a:rPr>
              <a:t>So, as the Holy Spirit says: “Today, if you hear his voice, do not harden your hearts as you did in the rebellion, during the time of testing in the wilderness, where your ancestors tested and tried me, though for forty years they saw what I did.</a:t>
            </a:r>
          </a:p>
          <a:p>
            <a:endParaRPr lang="en-US" sz="3600" dirty="0">
              <a:solidFill>
                <a:schemeClr val="tx1">
                  <a:alpha val="60000"/>
                </a:schemeClr>
              </a:solidFill>
            </a:endParaRPr>
          </a:p>
          <a:p>
            <a:endParaRPr lang="en-US" sz="2000" dirty="0">
              <a:solidFill>
                <a:schemeClr val="tx1">
                  <a:alpha val="60000"/>
                </a:schemeClr>
              </a:solidFill>
            </a:endParaRPr>
          </a:p>
        </p:txBody>
      </p:sp>
    </p:spTree>
    <p:extLst>
      <p:ext uri="{BB962C8B-B14F-4D97-AF65-F5344CB8AC3E}">
        <p14:creationId xmlns:p14="http://schemas.microsoft.com/office/powerpoint/2010/main" val="153783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44" name="Freeform: Shape 43">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DDE0A37E-B404-A7F6-8874-1966A973A874}"/>
              </a:ext>
            </a:extLst>
          </p:cNvPr>
          <p:cNvSpPr>
            <a:spLocks noGrp="1"/>
          </p:cNvSpPr>
          <p:nvPr>
            <p:ph type="title"/>
          </p:nvPr>
        </p:nvSpPr>
        <p:spPr>
          <a:xfrm>
            <a:off x="804672" y="1785727"/>
            <a:ext cx="3658053" cy="1786515"/>
          </a:xfrm>
        </p:spPr>
        <p:txBody>
          <a:bodyPr vert="horz" lIns="91440" tIns="45720" rIns="91440" bIns="45720" rtlCol="0" anchor="t">
            <a:normAutofit/>
          </a:bodyPr>
          <a:lstStyle/>
          <a:p>
            <a:r>
              <a:rPr lang="en-US" sz="4000" kern="1200" dirty="0">
                <a:solidFill>
                  <a:schemeClr val="tx2"/>
                </a:solidFill>
                <a:latin typeface="+mj-lt"/>
                <a:ea typeface="+mj-ea"/>
                <a:cs typeface="+mj-cs"/>
              </a:rPr>
              <a:t>Where?</a:t>
            </a:r>
          </a:p>
        </p:txBody>
      </p:sp>
      <p:sp>
        <p:nvSpPr>
          <p:cNvPr id="7" name="Content Placeholder 6">
            <a:extLst>
              <a:ext uri="{FF2B5EF4-FFF2-40B4-BE49-F238E27FC236}">
                <a16:creationId xmlns:a16="http://schemas.microsoft.com/office/drawing/2014/main" id="{F1853D34-43AC-7536-BD15-A3617F3DF1B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289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44" name="Freeform: Shape 43">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DDE0A37E-B404-A7F6-8874-1966A973A874}"/>
              </a:ext>
            </a:extLst>
          </p:cNvPr>
          <p:cNvSpPr>
            <a:spLocks noGrp="1"/>
          </p:cNvSpPr>
          <p:nvPr>
            <p:ph type="title"/>
          </p:nvPr>
        </p:nvSpPr>
        <p:spPr>
          <a:xfrm>
            <a:off x="804672" y="1785727"/>
            <a:ext cx="3658053" cy="1786515"/>
          </a:xfrm>
        </p:spPr>
        <p:txBody>
          <a:bodyPr vert="horz" lIns="91440" tIns="45720" rIns="91440" bIns="45720" rtlCol="0" anchor="t">
            <a:normAutofit/>
          </a:bodyPr>
          <a:lstStyle/>
          <a:p>
            <a:r>
              <a:rPr lang="en-US" sz="4000" kern="1200" dirty="0">
                <a:solidFill>
                  <a:schemeClr val="tx2"/>
                </a:solidFill>
                <a:latin typeface="+mj-lt"/>
                <a:ea typeface="+mj-ea"/>
                <a:cs typeface="+mj-cs"/>
              </a:rPr>
              <a:t>Where?</a:t>
            </a:r>
          </a:p>
        </p:txBody>
      </p:sp>
      <p:sp>
        <p:nvSpPr>
          <p:cNvPr id="3" name="Content Placeholder 2">
            <a:extLst>
              <a:ext uri="{FF2B5EF4-FFF2-40B4-BE49-F238E27FC236}">
                <a16:creationId xmlns:a16="http://schemas.microsoft.com/office/drawing/2014/main" id="{B4B29DB2-263C-75C0-9E5F-C01152223A19}"/>
              </a:ext>
            </a:extLst>
          </p:cNvPr>
          <p:cNvSpPr>
            <a:spLocks noGrp="1"/>
          </p:cNvSpPr>
          <p:nvPr>
            <p:ph idx="1"/>
          </p:nvPr>
        </p:nvSpPr>
        <p:spPr>
          <a:xfrm>
            <a:off x="745295" y="3314882"/>
            <a:ext cx="3658053" cy="955111"/>
          </a:xfrm>
        </p:spPr>
        <p:txBody>
          <a:bodyPr vert="horz" lIns="91440" tIns="45720" rIns="91440" bIns="45720" rtlCol="0" anchor="b">
            <a:normAutofit/>
          </a:bodyPr>
          <a:lstStyle/>
          <a:p>
            <a:pPr marL="0" indent="0">
              <a:buNone/>
            </a:pPr>
            <a:r>
              <a:rPr lang="en-US" sz="3600" kern="1200" dirty="0">
                <a:solidFill>
                  <a:schemeClr val="tx2"/>
                </a:solidFill>
                <a:latin typeface="+mn-lt"/>
                <a:ea typeface="+mn-ea"/>
                <a:cs typeface="+mn-cs"/>
              </a:rPr>
              <a:t>On our Frontlines</a:t>
            </a:r>
          </a:p>
        </p:txBody>
      </p:sp>
      <p:pic>
        <p:nvPicPr>
          <p:cNvPr id="5" name="Picture 4">
            <a:extLst>
              <a:ext uri="{FF2B5EF4-FFF2-40B4-BE49-F238E27FC236}">
                <a16:creationId xmlns:a16="http://schemas.microsoft.com/office/drawing/2014/main" id="{E6A37865-3720-82DC-CA14-6A8E51965D37}"/>
              </a:ext>
            </a:extLst>
          </p:cNvPr>
          <p:cNvPicPr>
            <a:picLocks noChangeAspect="1"/>
          </p:cNvPicPr>
          <p:nvPr/>
        </p:nvPicPr>
        <p:blipFill>
          <a:blip r:embed="rId2"/>
          <a:stretch>
            <a:fillRect/>
          </a:stretch>
        </p:blipFill>
        <p:spPr>
          <a:xfrm>
            <a:off x="7177896" y="743798"/>
            <a:ext cx="3432089" cy="5362640"/>
          </a:xfrm>
          <a:prstGeom prst="rect">
            <a:avLst/>
          </a:prstGeom>
          <a:ln w="9525">
            <a:noFill/>
          </a:ln>
        </p:spPr>
      </p:pic>
    </p:spTree>
    <p:extLst>
      <p:ext uri="{BB962C8B-B14F-4D97-AF65-F5344CB8AC3E}">
        <p14:creationId xmlns:p14="http://schemas.microsoft.com/office/powerpoint/2010/main" val="9431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39" name="Freeform: Shape 3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41" name="Freeform: Shape 4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0E8B5C9-180C-27BC-22EC-14927B0C848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Fruitfulness on the Frontline</a:t>
            </a:r>
          </a:p>
        </p:txBody>
      </p:sp>
      <p:graphicFrame>
        <p:nvGraphicFramePr>
          <p:cNvPr id="30" name="Content Placeholder 2">
            <a:extLst>
              <a:ext uri="{FF2B5EF4-FFF2-40B4-BE49-F238E27FC236}">
                <a16:creationId xmlns:a16="http://schemas.microsoft.com/office/drawing/2014/main" id="{0C1E0B2B-C2AB-65F4-64D2-47AF31D70045}"/>
              </a:ext>
            </a:extLst>
          </p:cNvPr>
          <p:cNvGraphicFramePr>
            <a:graphicFrameLocks noGrp="1"/>
          </p:cNvGraphicFramePr>
          <p:nvPr>
            <p:ph idx="1"/>
            <p:extLst>
              <p:ext uri="{D42A27DB-BD31-4B8C-83A1-F6EECF244321}">
                <p14:modId xmlns:p14="http://schemas.microsoft.com/office/powerpoint/2010/main" val="2435754197"/>
              </p:ext>
            </p:extLst>
          </p:nvPr>
        </p:nvGraphicFramePr>
        <p:xfrm>
          <a:off x="5626100" y="882315"/>
          <a:ext cx="6362699" cy="5294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13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66" name="Freeform: Shape 65">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Freeform: Shape 67">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Shape 68">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69">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71" name="Freeform: Shape 70">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Freeform: Shape 71">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A0E8B5C9-180C-27BC-22EC-14927B0C8489}"/>
              </a:ext>
            </a:extLst>
          </p:cNvPr>
          <p:cNvSpPr>
            <a:spLocks noGrp="1"/>
          </p:cNvSpPr>
          <p:nvPr>
            <p:ph type="title"/>
          </p:nvPr>
        </p:nvSpPr>
        <p:spPr>
          <a:xfrm>
            <a:off x="3033466" y="991261"/>
            <a:ext cx="5754696" cy="659409"/>
          </a:xfrm>
        </p:spPr>
        <p:txBody>
          <a:bodyPr anchor="ctr">
            <a:normAutofit/>
          </a:bodyPr>
          <a:lstStyle/>
          <a:p>
            <a:pPr algn="ctr"/>
            <a:r>
              <a:rPr lang="en-US" sz="3600" b="1" dirty="0">
                <a:solidFill>
                  <a:schemeClr val="tx2"/>
                </a:solidFill>
              </a:rPr>
              <a:t>Fruitfulness on the Frontline</a:t>
            </a:r>
          </a:p>
        </p:txBody>
      </p:sp>
      <p:sp>
        <p:nvSpPr>
          <p:cNvPr id="56" name="Content Placeholder 2">
            <a:extLst>
              <a:ext uri="{FF2B5EF4-FFF2-40B4-BE49-F238E27FC236}">
                <a16:creationId xmlns:a16="http://schemas.microsoft.com/office/drawing/2014/main" id="{05145D98-990B-36A5-B722-B1BBADD1F3D0}"/>
              </a:ext>
            </a:extLst>
          </p:cNvPr>
          <p:cNvSpPr>
            <a:spLocks noGrp="1"/>
          </p:cNvSpPr>
          <p:nvPr>
            <p:ph idx="1"/>
          </p:nvPr>
        </p:nvSpPr>
        <p:spPr>
          <a:xfrm>
            <a:off x="3055954" y="2303813"/>
            <a:ext cx="5709721" cy="4156364"/>
          </a:xfrm>
        </p:spPr>
        <p:txBody>
          <a:bodyPr anchor="t">
            <a:normAutofit fontScale="92500" lnSpcReduction="10000"/>
          </a:bodyPr>
          <a:lstStyle/>
          <a:p>
            <a:pPr algn="just"/>
            <a:r>
              <a:rPr lang="en-US" dirty="0">
                <a:solidFill>
                  <a:schemeClr val="tx2"/>
                </a:solidFill>
              </a:rPr>
              <a:t>Fruitfulness should not be narrowly defined as evangelism</a:t>
            </a:r>
          </a:p>
          <a:p>
            <a:pPr algn="just"/>
            <a:r>
              <a:rPr lang="en-US" dirty="0">
                <a:solidFill>
                  <a:schemeClr val="tx2"/>
                </a:solidFill>
              </a:rPr>
              <a:t>We need a richer picture of what fruitfulness in Christ looks like</a:t>
            </a:r>
          </a:p>
          <a:p>
            <a:pPr algn="just"/>
            <a:r>
              <a:rPr lang="en-US" dirty="0">
                <a:solidFill>
                  <a:schemeClr val="tx2"/>
                </a:solidFill>
              </a:rPr>
              <a:t>“Fruit is any attitude, any word, any action that pleases God”</a:t>
            </a:r>
          </a:p>
          <a:p>
            <a:pPr algn="just"/>
            <a:r>
              <a:rPr lang="en-GB" dirty="0">
                <a:solidFill>
                  <a:schemeClr val="tx2"/>
                </a:solidFill>
              </a:rPr>
              <a:t>1 Peter 2 v 12, “</a:t>
            </a:r>
            <a:r>
              <a:rPr lang="en-GB" i="1" dirty="0">
                <a:solidFill>
                  <a:schemeClr val="tx2"/>
                </a:solidFill>
              </a:rPr>
              <a:t>Live such good lives among the pagans that, though they accuse you of doing wrong, they may see your good deeds and glorify God on the day he visits us</a:t>
            </a:r>
            <a:r>
              <a:rPr lang="en-GB" dirty="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32887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ED7AE6-99C5-6D20-0304-3D1FE00DC43E}"/>
              </a:ext>
            </a:extLst>
          </p:cNvPr>
          <p:cNvSpPr>
            <a:spLocks noGrp="1"/>
          </p:cNvSpPr>
          <p:nvPr>
            <p:ph type="title"/>
          </p:nvPr>
        </p:nvSpPr>
        <p:spPr>
          <a:xfrm>
            <a:off x="838200" y="557188"/>
            <a:ext cx="10515600" cy="1133499"/>
          </a:xfrm>
        </p:spPr>
        <p:txBody>
          <a:bodyPr>
            <a:normAutofit/>
          </a:bodyPr>
          <a:lstStyle/>
          <a:p>
            <a:pPr algn="ctr"/>
            <a:r>
              <a:rPr lang="en-US" sz="5200" dirty="0"/>
              <a:t>Framework for fruitfulness – the 6Ms</a:t>
            </a:r>
          </a:p>
        </p:txBody>
      </p:sp>
      <p:graphicFrame>
        <p:nvGraphicFramePr>
          <p:cNvPr id="31" name="Content Placeholder 2">
            <a:extLst>
              <a:ext uri="{FF2B5EF4-FFF2-40B4-BE49-F238E27FC236}">
                <a16:creationId xmlns:a16="http://schemas.microsoft.com/office/drawing/2014/main" id="{3388FB85-B625-61AE-F8FF-69578F719033}"/>
              </a:ext>
            </a:extLst>
          </p:cNvPr>
          <p:cNvGraphicFramePr>
            <a:graphicFrameLocks noGrp="1"/>
          </p:cNvGraphicFramePr>
          <p:nvPr>
            <p:ph idx="1"/>
            <p:extLst>
              <p:ext uri="{D42A27DB-BD31-4B8C-83A1-F6EECF244321}">
                <p14:modId xmlns:p14="http://schemas.microsoft.com/office/powerpoint/2010/main" val="271642852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00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dirty="0">
              <a:solidFill>
                <a:schemeClr val="tx1"/>
              </a:solidFill>
            </a:endParaRPr>
          </a:p>
        </p:txBody>
      </p:sp>
      <p:sp>
        <p:nvSpPr>
          <p:cNvPr id="19" name="Freeform: Shape 18">
            <a:extLst>
              <a:ext uri="{FF2B5EF4-FFF2-40B4-BE49-F238E27FC236}">
                <a16:creationId xmlns:a16="http://schemas.microsoft.com/office/drawing/2014/main" id="{3495F9CF-036E-4FA4-A4CB-DA479B20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0"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485435-DB14-6DF5-5244-D45AC37A53AB}"/>
              </a:ext>
            </a:extLst>
          </p:cNvPr>
          <p:cNvSpPr>
            <a:spLocks noGrp="1"/>
          </p:cNvSpPr>
          <p:nvPr>
            <p:ph type="title"/>
          </p:nvPr>
        </p:nvSpPr>
        <p:spPr>
          <a:xfrm>
            <a:off x="765051" y="662400"/>
            <a:ext cx="3409200" cy="5579420"/>
          </a:xfrm>
        </p:spPr>
        <p:txBody>
          <a:bodyPr anchor="t">
            <a:normAutofit/>
          </a:bodyPr>
          <a:lstStyle/>
          <a:p>
            <a:r>
              <a:rPr lang="en-US" dirty="0"/>
              <a:t>Modelling Godly character</a:t>
            </a:r>
            <a:br>
              <a:rPr lang="en-US" dirty="0"/>
            </a:br>
            <a:endParaRPr lang="en-US" dirty="0"/>
          </a:p>
        </p:txBody>
      </p:sp>
      <p:sp>
        <p:nvSpPr>
          <p:cNvPr id="21" name="Freeform: Shape 20">
            <a:extLst>
              <a:ext uri="{FF2B5EF4-FFF2-40B4-BE49-F238E27FC236}">
                <a16:creationId xmlns:a16="http://schemas.microsoft.com/office/drawing/2014/main" id="{47AD4290-1EE1-44F4-95C2-68AB19DD2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093" y="0"/>
            <a:ext cx="334174" cy="6858000"/>
          </a:xfrm>
          <a:custGeom>
            <a:avLst/>
            <a:gdLst>
              <a:gd name="connsiteX0" fmla="*/ 189795 w 334174"/>
              <a:gd name="connsiteY0" fmla="*/ 0 h 6858000"/>
              <a:gd name="connsiteX1" fmla="*/ 334174 w 334174"/>
              <a:gd name="connsiteY1" fmla="*/ 0 h 6858000"/>
              <a:gd name="connsiteX2" fmla="*/ 329135 w 334174"/>
              <a:gd name="connsiteY2" fmla="*/ 66675 h 6858000"/>
              <a:gd name="connsiteX3" fmla="*/ 320737 w 334174"/>
              <a:gd name="connsiteY3" fmla="*/ 122237 h 6858000"/>
              <a:gd name="connsiteX4" fmla="*/ 310660 w 334174"/>
              <a:gd name="connsiteY4" fmla="*/ 174625 h 6858000"/>
              <a:gd name="connsiteX5" fmla="*/ 293864 w 334174"/>
              <a:gd name="connsiteY5" fmla="*/ 217487 h 6858000"/>
              <a:gd name="connsiteX6" fmla="*/ 277068 w 334174"/>
              <a:gd name="connsiteY6" fmla="*/ 260350 h 6858000"/>
              <a:gd name="connsiteX7" fmla="*/ 256913 w 334174"/>
              <a:gd name="connsiteY7" fmla="*/ 296862 h 6858000"/>
              <a:gd name="connsiteX8" fmla="*/ 236758 w 334174"/>
              <a:gd name="connsiteY8" fmla="*/ 334962 h 6858000"/>
              <a:gd name="connsiteX9" fmla="*/ 218282 w 334174"/>
              <a:gd name="connsiteY9" fmla="*/ 369887 h 6858000"/>
              <a:gd name="connsiteX10" fmla="*/ 199806 w 334174"/>
              <a:gd name="connsiteY10" fmla="*/ 409575 h 6858000"/>
              <a:gd name="connsiteX11" fmla="*/ 183011 w 334174"/>
              <a:gd name="connsiteY11" fmla="*/ 450850 h 6858000"/>
              <a:gd name="connsiteX12" fmla="*/ 167894 w 334174"/>
              <a:gd name="connsiteY12" fmla="*/ 496887 h 6858000"/>
              <a:gd name="connsiteX13" fmla="*/ 156137 w 334174"/>
              <a:gd name="connsiteY13" fmla="*/ 546100 h 6858000"/>
              <a:gd name="connsiteX14" fmla="*/ 147738 w 334174"/>
              <a:gd name="connsiteY14" fmla="*/ 606425 h 6858000"/>
              <a:gd name="connsiteX15" fmla="*/ 144379 w 334174"/>
              <a:gd name="connsiteY15" fmla="*/ 673100 h 6858000"/>
              <a:gd name="connsiteX16" fmla="*/ 147738 w 334174"/>
              <a:gd name="connsiteY16" fmla="*/ 744537 h 6858000"/>
              <a:gd name="connsiteX17" fmla="*/ 156137 w 334174"/>
              <a:gd name="connsiteY17" fmla="*/ 801687 h 6858000"/>
              <a:gd name="connsiteX18" fmla="*/ 167894 w 334174"/>
              <a:gd name="connsiteY18" fmla="*/ 854075 h 6858000"/>
              <a:gd name="connsiteX19" fmla="*/ 183011 w 334174"/>
              <a:gd name="connsiteY19" fmla="*/ 901700 h 6858000"/>
              <a:gd name="connsiteX20" fmla="*/ 199806 w 334174"/>
              <a:gd name="connsiteY20" fmla="*/ 942975 h 6858000"/>
              <a:gd name="connsiteX21" fmla="*/ 219962 w 334174"/>
              <a:gd name="connsiteY21" fmla="*/ 981075 h 6858000"/>
              <a:gd name="connsiteX22" fmla="*/ 240117 w 334174"/>
              <a:gd name="connsiteY22" fmla="*/ 1017587 h 6858000"/>
              <a:gd name="connsiteX23" fmla="*/ 260272 w 334174"/>
              <a:gd name="connsiteY23" fmla="*/ 1055687 h 6858000"/>
              <a:gd name="connsiteX24" fmla="*/ 278747 w 334174"/>
              <a:gd name="connsiteY24" fmla="*/ 1095375 h 6858000"/>
              <a:gd name="connsiteX25" fmla="*/ 297223 w 334174"/>
              <a:gd name="connsiteY25" fmla="*/ 1136650 h 6858000"/>
              <a:gd name="connsiteX26" fmla="*/ 312339 w 334174"/>
              <a:gd name="connsiteY26" fmla="*/ 1182687 h 6858000"/>
              <a:gd name="connsiteX27" fmla="*/ 322417 w 334174"/>
              <a:gd name="connsiteY27" fmla="*/ 1235075 h 6858000"/>
              <a:gd name="connsiteX28" fmla="*/ 332494 w 334174"/>
              <a:gd name="connsiteY28" fmla="*/ 1295400 h 6858000"/>
              <a:gd name="connsiteX29" fmla="*/ 334174 w 334174"/>
              <a:gd name="connsiteY29" fmla="*/ 1363662 h 6858000"/>
              <a:gd name="connsiteX30" fmla="*/ 332494 w 334174"/>
              <a:gd name="connsiteY30" fmla="*/ 1431925 h 6858000"/>
              <a:gd name="connsiteX31" fmla="*/ 322417 w 334174"/>
              <a:gd name="connsiteY31" fmla="*/ 1492250 h 6858000"/>
              <a:gd name="connsiteX32" fmla="*/ 312339 w 334174"/>
              <a:gd name="connsiteY32" fmla="*/ 1544637 h 6858000"/>
              <a:gd name="connsiteX33" fmla="*/ 297223 w 334174"/>
              <a:gd name="connsiteY33" fmla="*/ 1589087 h 6858000"/>
              <a:gd name="connsiteX34" fmla="*/ 278747 w 334174"/>
              <a:gd name="connsiteY34" fmla="*/ 1631950 h 6858000"/>
              <a:gd name="connsiteX35" fmla="*/ 260272 w 334174"/>
              <a:gd name="connsiteY35" fmla="*/ 1671637 h 6858000"/>
              <a:gd name="connsiteX36" fmla="*/ 240117 w 334174"/>
              <a:gd name="connsiteY36" fmla="*/ 1708150 h 6858000"/>
              <a:gd name="connsiteX37" fmla="*/ 219962 w 334174"/>
              <a:gd name="connsiteY37" fmla="*/ 1743075 h 6858000"/>
              <a:gd name="connsiteX38" fmla="*/ 199806 w 334174"/>
              <a:gd name="connsiteY38" fmla="*/ 1782762 h 6858000"/>
              <a:gd name="connsiteX39" fmla="*/ 183011 w 334174"/>
              <a:gd name="connsiteY39" fmla="*/ 1824037 h 6858000"/>
              <a:gd name="connsiteX40" fmla="*/ 167894 w 334174"/>
              <a:gd name="connsiteY40" fmla="*/ 1870075 h 6858000"/>
              <a:gd name="connsiteX41" fmla="*/ 156137 w 334174"/>
              <a:gd name="connsiteY41" fmla="*/ 1922462 h 6858000"/>
              <a:gd name="connsiteX42" fmla="*/ 147738 w 334174"/>
              <a:gd name="connsiteY42" fmla="*/ 1982787 h 6858000"/>
              <a:gd name="connsiteX43" fmla="*/ 144379 w 334174"/>
              <a:gd name="connsiteY43" fmla="*/ 2051050 h 6858000"/>
              <a:gd name="connsiteX44" fmla="*/ 147738 w 334174"/>
              <a:gd name="connsiteY44" fmla="*/ 2119312 h 6858000"/>
              <a:gd name="connsiteX45" fmla="*/ 156137 w 334174"/>
              <a:gd name="connsiteY45" fmla="*/ 2179637 h 6858000"/>
              <a:gd name="connsiteX46" fmla="*/ 167894 w 334174"/>
              <a:gd name="connsiteY46" fmla="*/ 2232025 h 6858000"/>
              <a:gd name="connsiteX47" fmla="*/ 183011 w 334174"/>
              <a:gd name="connsiteY47" fmla="*/ 2278062 h 6858000"/>
              <a:gd name="connsiteX48" fmla="*/ 199806 w 334174"/>
              <a:gd name="connsiteY48" fmla="*/ 2319337 h 6858000"/>
              <a:gd name="connsiteX49" fmla="*/ 219962 w 334174"/>
              <a:gd name="connsiteY49" fmla="*/ 2359025 h 6858000"/>
              <a:gd name="connsiteX50" fmla="*/ 240117 w 334174"/>
              <a:gd name="connsiteY50" fmla="*/ 2395537 h 6858000"/>
              <a:gd name="connsiteX51" fmla="*/ 260272 w 334174"/>
              <a:gd name="connsiteY51" fmla="*/ 2433637 h 6858000"/>
              <a:gd name="connsiteX52" fmla="*/ 278747 w 334174"/>
              <a:gd name="connsiteY52" fmla="*/ 2471737 h 6858000"/>
              <a:gd name="connsiteX53" fmla="*/ 297223 w 334174"/>
              <a:gd name="connsiteY53" fmla="*/ 2513012 h 6858000"/>
              <a:gd name="connsiteX54" fmla="*/ 312339 w 334174"/>
              <a:gd name="connsiteY54" fmla="*/ 2560637 h 6858000"/>
              <a:gd name="connsiteX55" fmla="*/ 322417 w 334174"/>
              <a:gd name="connsiteY55" fmla="*/ 2613025 h 6858000"/>
              <a:gd name="connsiteX56" fmla="*/ 332494 w 334174"/>
              <a:gd name="connsiteY56" fmla="*/ 2671762 h 6858000"/>
              <a:gd name="connsiteX57" fmla="*/ 334174 w 334174"/>
              <a:gd name="connsiteY57" fmla="*/ 2741612 h 6858000"/>
              <a:gd name="connsiteX58" fmla="*/ 332494 w 334174"/>
              <a:gd name="connsiteY58" fmla="*/ 2809875 h 6858000"/>
              <a:gd name="connsiteX59" fmla="*/ 322417 w 334174"/>
              <a:gd name="connsiteY59" fmla="*/ 2868612 h 6858000"/>
              <a:gd name="connsiteX60" fmla="*/ 312339 w 334174"/>
              <a:gd name="connsiteY60" fmla="*/ 2922587 h 6858000"/>
              <a:gd name="connsiteX61" fmla="*/ 297223 w 334174"/>
              <a:gd name="connsiteY61" fmla="*/ 2967037 h 6858000"/>
              <a:gd name="connsiteX62" fmla="*/ 278747 w 334174"/>
              <a:gd name="connsiteY62" fmla="*/ 3009900 h 6858000"/>
              <a:gd name="connsiteX63" fmla="*/ 260272 w 334174"/>
              <a:gd name="connsiteY63" fmla="*/ 3046412 h 6858000"/>
              <a:gd name="connsiteX64" fmla="*/ 240117 w 334174"/>
              <a:gd name="connsiteY64" fmla="*/ 3084512 h 6858000"/>
              <a:gd name="connsiteX65" fmla="*/ 219962 w 334174"/>
              <a:gd name="connsiteY65" fmla="*/ 3121025 h 6858000"/>
              <a:gd name="connsiteX66" fmla="*/ 199806 w 334174"/>
              <a:gd name="connsiteY66" fmla="*/ 3160712 h 6858000"/>
              <a:gd name="connsiteX67" fmla="*/ 183011 w 334174"/>
              <a:gd name="connsiteY67" fmla="*/ 3201987 h 6858000"/>
              <a:gd name="connsiteX68" fmla="*/ 167894 w 334174"/>
              <a:gd name="connsiteY68" fmla="*/ 3248025 h 6858000"/>
              <a:gd name="connsiteX69" fmla="*/ 156137 w 334174"/>
              <a:gd name="connsiteY69" fmla="*/ 3300412 h 6858000"/>
              <a:gd name="connsiteX70" fmla="*/ 147738 w 334174"/>
              <a:gd name="connsiteY70" fmla="*/ 3360737 h 6858000"/>
              <a:gd name="connsiteX71" fmla="*/ 144379 w 334174"/>
              <a:gd name="connsiteY71" fmla="*/ 3427412 h 6858000"/>
              <a:gd name="connsiteX72" fmla="*/ 147738 w 334174"/>
              <a:gd name="connsiteY72" fmla="*/ 3497262 h 6858000"/>
              <a:gd name="connsiteX73" fmla="*/ 156137 w 334174"/>
              <a:gd name="connsiteY73" fmla="*/ 3557587 h 6858000"/>
              <a:gd name="connsiteX74" fmla="*/ 167894 w 334174"/>
              <a:gd name="connsiteY74" fmla="*/ 3609975 h 6858000"/>
              <a:gd name="connsiteX75" fmla="*/ 183011 w 334174"/>
              <a:gd name="connsiteY75" fmla="*/ 3656012 h 6858000"/>
              <a:gd name="connsiteX76" fmla="*/ 199806 w 334174"/>
              <a:gd name="connsiteY76" fmla="*/ 3697287 h 6858000"/>
              <a:gd name="connsiteX77" fmla="*/ 219962 w 334174"/>
              <a:gd name="connsiteY77" fmla="*/ 3736975 h 6858000"/>
              <a:gd name="connsiteX78" fmla="*/ 260272 w 334174"/>
              <a:gd name="connsiteY78" fmla="*/ 3811587 h 6858000"/>
              <a:gd name="connsiteX79" fmla="*/ 278747 w 334174"/>
              <a:gd name="connsiteY79" fmla="*/ 3848100 h 6858000"/>
              <a:gd name="connsiteX80" fmla="*/ 297223 w 334174"/>
              <a:gd name="connsiteY80" fmla="*/ 3890962 h 6858000"/>
              <a:gd name="connsiteX81" fmla="*/ 312339 w 334174"/>
              <a:gd name="connsiteY81" fmla="*/ 3935412 h 6858000"/>
              <a:gd name="connsiteX82" fmla="*/ 322417 w 334174"/>
              <a:gd name="connsiteY82" fmla="*/ 3987800 h 6858000"/>
              <a:gd name="connsiteX83" fmla="*/ 332494 w 334174"/>
              <a:gd name="connsiteY83" fmla="*/ 4048125 h 6858000"/>
              <a:gd name="connsiteX84" fmla="*/ 334174 w 334174"/>
              <a:gd name="connsiteY84" fmla="*/ 4116387 h 6858000"/>
              <a:gd name="connsiteX85" fmla="*/ 332494 w 334174"/>
              <a:gd name="connsiteY85" fmla="*/ 4186237 h 6858000"/>
              <a:gd name="connsiteX86" fmla="*/ 322417 w 334174"/>
              <a:gd name="connsiteY86" fmla="*/ 4244975 h 6858000"/>
              <a:gd name="connsiteX87" fmla="*/ 312339 w 334174"/>
              <a:gd name="connsiteY87" fmla="*/ 4297362 h 6858000"/>
              <a:gd name="connsiteX88" fmla="*/ 297223 w 334174"/>
              <a:gd name="connsiteY88" fmla="*/ 4343400 h 6858000"/>
              <a:gd name="connsiteX89" fmla="*/ 278747 w 334174"/>
              <a:gd name="connsiteY89" fmla="*/ 4386262 h 6858000"/>
              <a:gd name="connsiteX90" fmla="*/ 260272 w 334174"/>
              <a:gd name="connsiteY90" fmla="*/ 4424362 h 6858000"/>
              <a:gd name="connsiteX91" fmla="*/ 219962 w 334174"/>
              <a:gd name="connsiteY91" fmla="*/ 4498975 h 6858000"/>
              <a:gd name="connsiteX92" fmla="*/ 199806 w 334174"/>
              <a:gd name="connsiteY92" fmla="*/ 4537075 h 6858000"/>
              <a:gd name="connsiteX93" fmla="*/ 183011 w 334174"/>
              <a:gd name="connsiteY93" fmla="*/ 4579937 h 6858000"/>
              <a:gd name="connsiteX94" fmla="*/ 167894 w 334174"/>
              <a:gd name="connsiteY94" fmla="*/ 4625975 h 6858000"/>
              <a:gd name="connsiteX95" fmla="*/ 156137 w 334174"/>
              <a:gd name="connsiteY95" fmla="*/ 4678362 h 6858000"/>
              <a:gd name="connsiteX96" fmla="*/ 147738 w 334174"/>
              <a:gd name="connsiteY96" fmla="*/ 4738687 h 6858000"/>
              <a:gd name="connsiteX97" fmla="*/ 144379 w 334174"/>
              <a:gd name="connsiteY97" fmla="*/ 4806950 h 6858000"/>
              <a:gd name="connsiteX98" fmla="*/ 147738 w 334174"/>
              <a:gd name="connsiteY98" fmla="*/ 4875212 h 6858000"/>
              <a:gd name="connsiteX99" fmla="*/ 156137 w 334174"/>
              <a:gd name="connsiteY99" fmla="*/ 4935537 h 6858000"/>
              <a:gd name="connsiteX100" fmla="*/ 167894 w 334174"/>
              <a:gd name="connsiteY100" fmla="*/ 4987925 h 6858000"/>
              <a:gd name="connsiteX101" fmla="*/ 183011 w 334174"/>
              <a:gd name="connsiteY101" fmla="*/ 5033962 h 6858000"/>
              <a:gd name="connsiteX102" fmla="*/ 199806 w 334174"/>
              <a:gd name="connsiteY102" fmla="*/ 5075237 h 6858000"/>
              <a:gd name="connsiteX103" fmla="*/ 219962 w 334174"/>
              <a:gd name="connsiteY103" fmla="*/ 5114925 h 6858000"/>
              <a:gd name="connsiteX104" fmla="*/ 240117 w 334174"/>
              <a:gd name="connsiteY104" fmla="*/ 5149850 h 6858000"/>
              <a:gd name="connsiteX105" fmla="*/ 260272 w 334174"/>
              <a:gd name="connsiteY105" fmla="*/ 5186362 h 6858000"/>
              <a:gd name="connsiteX106" fmla="*/ 278747 w 334174"/>
              <a:gd name="connsiteY106" fmla="*/ 5226050 h 6858000"/>
              <a:gd name="connsiteX107" fmla="*/ 297223 w 334174"/>
              <a:gd name="connsiteY107" fmla="*/ 5268912 h 6858000"/>
              <a:gd name="connsiteX108" fmla="*/ 312339 w 334174"/>
              <a:gd name="connsiteY108" fmla="*/ 5313362 h 6858000"/>
              <a:gd name="connsiteX109" fmla="*/ 322417 w 334174"/>
              <a:gd name="connsiteY109" fmla="*/ 5365750 h 6858000"/>
              <a:gd name="connsiteX110" fmla="*/ 332494 w 334174"/>
              <a:gd name="connsiteY110" fmla="*/ 5426075 h 6858000"/>
              <a:gd name="connsiteX111" fmla="*/ 334174 w 334174"/>
              <a:gd name="connsiteY111" fmla="*/ 5494337 h 6858000"/>
              <a:gd name="connsiteX112" fmla="*/ 332494 w 334174"/>
              <a:gd name="connsiteY112" fmla="*/ 5562600 h 6858000"/>
              <a:gd name="connsiteX113" fmla="*/ 322417 w 334174"/>
              <a:gd name="connsiteY113" fmla="*/ 5622925 h 6858000"/>
              <a:gd name="connsiteX114" fmla="*/ 312339 w 334174"/>
              <a:gd name="connsiteY114" fmla="*/ 5675312 h 6858000"/>
              <a:gd name="connsiteX115" fmla="*/ 297223 w 334174"/>
              <a:gd name="connsiteY115" fmla="*/ 5721350 h 6858000"/>
              <a:gd name="connsiteX116" fmla="*/ 278747 w 334174"/>
              <a:gd name="connsiteY116" fmla="*/ 5762625 h 6858000"/>
              <a:gd name="connsiteX117" fmla="*/ 260272 w 334174"/>
              <a:gd name="connsiteY117" fmla="*/ 5802312 h 6858000"/>
              <a:gd name="connsiteX118" fmla="*/ 240117 w 334174"/>
              <a:gd name="connsiteY118" fmla="*/ 5840412 h 6858000"/>
              <a:gd name="connsiteX119" fmla="*/ 219962 w 334174"/>
              <a:gd name="connsiteY119" fmla="*/ 5876925 h 6858000"/>
              <a:gd name="connsiteX120" fmla="*/ 199806 w 334174"/>
              <a:gd name="connsiteY120" fmla="*/ 5915025 h 6858000"/>
              <a:gd name="connsiteX121" fmla="*/ 183011 w 334174"/>
              <a:gd name="connsiteY121" fmla="*/ 5956300 h 6858000"/>
              <a:gd name="connsiteX122" fmla="*/ 167894 w 334174"/>
              <a:gd name="connsiteY122" fmla="*/ 6003925 h 6858000"/>
              <a:gd name="connsiteX123" fmla="*/ 156137 w 334174"/>
              <a:gd name="connsiteY123" fmla="*/ 6056312 h 6858000"/>
              <a:gd name="connsiteX124" fmla="*/ 147738 w 334174"/>
              <a:gd name="connsiteY124" fmla="*/ 6113462 h 6858000"/>
              <a:gd name="connsiteX125" fmla="*/ 144379 w 334174"/>
              <a:gd name="connsiteY125" fmla="*/ 6183312 h 6858000"/>
              <a:gd name="connsiteX126" fmla="*/ 147738 w 334174"/>
              <a:gd name="connsiteY126" fmla="*/ 6251575 h 6858000"/>
              <a:gd name="connsiteX127" fmla="*/ 156137 w 334174"/>
              <a:gd name="connsiteY127" fmla="*/ 6311900 h 6858000"/>
              <a:gd name="connsiteX128" fmla="*/ 167894 w 334174"/>
              <a:gd name="connsiteY128" fmla="*/ 6361112 h 6858000"/>
              <a:gd name="connsiteX129" fmla="*/ 183011 w 334174"/>
              <a:gd name="connsiteY129" fmla="*/ 6407150 h 6858000"/>
              <a:gd name="connsiteX130" fmla="*/ 199806 w 334174"/>
              <a:gd name="connsiteY130" fmla="*/ 6448425 h 6858000"/>
              <a:gd name="connsiteX131" fmla="*/ 218282 w 334174"/>
              <a:gd name="connsiteY131" fmla="*/ 6488112 h 6858000"/>
              <a:gd name="connsiteX132" fmla="*/ 236758 w 334174"/>
              <a:gd name="connsiteY132" fmla="*/ 6523037 h 6858000"/>
              <a:gd name="connsiteX133" fmla="*/ 256913 w 334174"/>
              <a:gd name="connsiteY133" fmla="*/ 6561137 h 6858000"/>
              <a:gd name="connsiteX134" fmla="*/ 277068 w 334174"/>
              <a:gd name="connsiteY134" fmla="*/ 6597650 h 6858000"/>
              <a:gd name="connsiteX135" fmla="*/ 293864 w 334174"/>
              <a:gd name="connsiteY135" fmla="*/ 6640512 h 6858000"/>
              <a:gd name="connsiteX136" fmla="*/ 310660 w 334174"/>
              <a:gd name="connsiteY136" fmla="*/ 6683375 h 6858000"/>
              <a:gd name="connsiteX137" fmla="*/ 320737 w 334174"/>
              <a:gd name="connsiteY137" fmla="*/ 6735762 h 6858000"/>
              <a:gd name="connsiteX138" fmla="*/ 329135 w 334174"/>
              <a:gd name="connsiteY138" fmla="*/ 6791325 h 6858000"/>
              <a:gd name="connsiteX139" fmla="*/ 334174 w 334174"/>
              <a:gd name="connsiteY139" fmla="*/ 6858000 h 6858000"/>
              <a:gd name="connsiteX140" fmla="*/ 189795 w 334174"/>
              <a:gd name="connsiteY140" fmla="*/ 6858000 h 6858000"/>
              <a:gd name="connsiteX141" fmla="*/ 184756 w 334174"/>
              <a:gd name="connsiteY141" fmla="*/ 6791325 h 6858000"/>
              <a:gd name="connsiteX142" fmla="*/ 176358 w 334174"/>
              <a:gd name="connsiteY142" fmla="*/ 6735762 h 6858000"/>
              <a:gd name="connsiteX143" fmla="*/ 166281 w 334174"/>
              <a:gd name="connsiteY143" fmla="*/ 6683375 h 6858000"/>
              <a:gd name="connsiteX144" fmla="*/ 149485 w 334174"/>
              <a:gd name="connsiteY144" fmla="*/ 6640512 h 6858000"/>
              <a:gd name="connsiteX145" fmla="*/ 132689 w 334174"/>
              <a:gd name="connsiteY145" fmla="*/ 6597650 h 6858000"/>
              <a:gd name="connsiteX146" fmla="*/ 112534 w 334174"/>
              <a:gd name="connsiteY146" fmla="*/ 6561137 h 6858000"/>
              <a:gd name="connsiteX147" fmla="*/ 92379 w 334174"/>
              <a:gd name="connsiteY147" fmla="*/ 6523037 h 6858000"/>
              <a:gd name="connsiteX148" fmla="*/ 73903 w 334174"/>
              <a:gd name="connsiteY148" fmla="*/ 6488112 h 6858000"/>
              <a:gd name="connsiteX149" fmla="*/ 55427 w 334174"/>
              <a:gd name="connsiteY149" fmla="*/ 6448425 h 6858000"/>
              <a:gd name="connsiteX150" fmla="*/ 38632 w 334174"/>
              <a:gd name="connsiteY150" fmla="*/ 6407150 h 6858000"/>
              <a:gd name="connsiteX151" fmla="*/ 23515 w 334174"/>
              <a:gd name="connsiteY151" fmla="*/ 6361112 h 6858000"/>
              <a:gd name="connsiteX152" fmla="*/ 11758 w 334174"/>
              <a:gd name="connsiteY152" fmla="*/ 6311900 h 6858000"/>
              <a:gd name="connsiteX153" fmla="*/ 3359 w 334174"/>
              <a:gd name="connsiteY153" fmla="*/ 6251575 h 6858000"/>
              <a:gd name="connsiteX154" fmla="*/ 0 w 334174"/>
              <a:gd name="connsiteY154" fmla="*/ 6183312 h 6858000"/>
              <a:gd name="connsiteX155" fmla="*/ 3359 w 334174"/>
              <a:gd name="connsiteY155" fmla="*/ 6113462 h 6858000"/>
              <a:gd name="connsiteX156" fmla="*/ 11758 w 334174"/>
              <a:gd name="connsiteY156" fmla="*/ 6056312 h 6858000"/>
              <a:gd name="connsiteX157" fmla="*/ 23515 w 334174"/>
              <a:gd name="connsiteY157" fmla="*/ 6003925 h 6858000"/>
              <a:gd name="connsiteX158" fmla="*/ 38632 w 334174"/>
              <a:gd name="connsiteY158" fmla="*/ 5956300 h 6858000"/>
              <a:gd name="connsiteX159" fmla="*/ 55427 w 334174"/>
              <a:gd name="connsiteY159" fmla="*/ 5915025 h 6858000"/>
              <a:gd name="connsiteX160" fmla="*/ 75583 w 334174"/>
              <a:gd name="connsiteY160" fmla="*/ 5876925 h 6858000"/>
              <a:gd name="connsiteX161" fmla="*/ 95738 w 334174"/>
              <a:gd name="connsiteY161" fmla="*/ 5840412 h 6858000"/>
              <a:gd name="connsiteX162" fmla="*/ 115893 w 334174"/>
              <a:gd name="connsiteY162" fmla="*/ 5802312 h 6858000"/>
              <a:gd name="connsiteX163" fmla="*/ 134368 w 334174"/>
              <a:gd name="connsiteY163" fmla="*/ 5762625 h 6858000"/>
              <a:gd name="connsiteX164" fmla="*/ 152844 w 334174"/>
              <a:gd name="connsiteY164" fmla="*/ 5721350 h 6858000"/>
              <a:gd name="connsiteX165" fmla="*/ 167960 w 334174"/>
              <a:gd name="connsiteY165" fmla="*/ 5675312 h 6858000"/>
              <a:gd name="connsiteX166" fmla="*/ 178038 w 334174"/>
              <a:gd name="connsiteY166" fmla="*/ 5622925 h 6858000"/>
              <a:gd name="connsiteX167" fmla="*/ 188115 w 334174"/>
              <a:gd name="connsiteY167" fmla="*/ 5562600 h 6858000"/>
              <a:gd name="connsiteX168" fmla="*/ 189795 w 334174"/>
              <a:gd name="connsiteY168" fmla="*/ 5494337 h 6858000"/>
              <a:gd name="connsiteX169" fmla="*/ 188115 w 334174"/>
              <a:gd name="connsiteY169" fmla="*/ 5426075 h 6858000"/>
              <a:gd name="connsiteX170" fmla="*/ 178038 w 334174"/>
              <a:gd name="connsiteY170" fmla="*/ 5365750 h 6858000"/>
              <a:gd name="connsiteX171" fmla="*/ 167960 w 334174"/>
              <a:gd name="connsiteY171" fmla="*/ 5313362 h 6858000"/>
              <a:gd name="connsiteX172" fmla="*/ 152844 w 334174"/>
              <a:gd name="connsiteY172" fmla="*/ 5268912 h 6858000"/>
              <a:gd name="connsiteX173" fmla="*/ 134368 w 334174"/>
              <a:gd name="connsiteY173" fmla="*/ 5226050 h 6858000"/>
              <a:gd name="connsiteX174" fmla="*/ 115893 w 334174"/>
              <a:gd name="connsiteY174" fmla="*/ 5186362 h 6858000"/>
              <a:gd name="connsiteX175" fmla="*/ 95738 w 334174"/>
              <a:gd name="connsiteY175" fmla="*/ 5149850 h 6858000"/>
              <a:gd name="connsiteX176" fmla="*/ 75583 w 334174"/>
              <a:gd name="connsiteY176" fmla="*/ 5114925 h 6858000"/>
              <a:gd name="connsiteX177" fmla="*/ 55427 w 334174"/>
              <a:gd name="connsiteY177" fmla="*/ 5075237 h 6858000"/>
              <a:gd name="connsiteX178" fmla="*/ 38632 w 334174"/>
              <a:gd name="connsiteY178" fmla="*/ 5033962 h 6858000"/>
              <a:gd name="connsiteX179" fmla="*/ 23515 w 334174"/>
              <a:gd name="connsiteY179" fmla="*/ 4987925 h 6858000"/>
              <a:gd name="connsiteX180" fmla="*/ 11758 w 334174"/>
              <a:gd name="connsiteY180" fmla="*/ 4935537 h 6858000"/>
              <a:gd name="connsiteX181" fmla="*/ 3359 w 334174"/>
              <a:gd name="connsiteY181" fmla="*/ 4875212 h 6858000"/>
              <a:gd name="connsiteX182" fmla="*/ 0 w 334174"/>
              <a:gd name="connsiteY182" fmla="*/ 4806950 h 6858000"/>
              <a:gd name="connsiteX183" fmla="*/ 3359 w 334174"/>
              <a:gd name="connsiteY183" fmla="*/ 4738687 h 6858000"/>
              <a:gd name="connsiteX184" fmla="*/ 11758 w 334174"/>
              <a:gd name="connsiteY184" fmla="*/ 4678362 h 6858000"/>
              <a:gd name="connsiteX185" fmla="*/ 23515 w 334174"/>
              <a:gd name="connsiteY185" fmla="*/ 4625975 h 6858000"/>
              <a:gd name="connsiteX186" fmla="*/ 38632 w 334174"/>
              <a:gd name="connsiteY186" fmla="*/ 4579937 h 6858000"/>
              <a:gd name="connsiteX187" fmla="*/ 55427 w 334174"/>
              <a:gd name="connsiteY187" fmla="*/ 4537075 h 6858000"/>
              <a:gd name="connsiteX188" fmla="*/ 75583 w 334174"/>
              <a:gd name="connsiteY188" fmla="*/ 4498975 h 6858000"/>
              <a:gd name="connsiteX189" fmla="*/ 115893 w 334174"/>
              <a:gd name="connsiteY189" fmla="*/ 4424362 h 6858000"/>
              <a:gd name="connsiteX190" fmla="*/ 134368 w 334174"/>
              <a:gd name="connsiteY190" fmla="*/ 4386262 h 6858000"/>
              <a:gd name="connsiteX191" fmla="*/ 152844 w 334174"/>
              <a:gd name="connsiteY191" fmla="*/ 4343400 h 6858000"/>
              <a:gd name="connsiteX192" fmla="*/ 167960 w 334174"/>
              <a:gd name="connsiteY192" fmla="*/ 4297362 h 6858000"/>
              <a:gd name="connsiteX193" fmla="*/ 178038 w 334174"/>
              <a:gd name="connsiteY193" fmla="*/ 4244975 h 6858000"/>
              <a:gd name="connsiteX194" fmla="*/ 188115 w 334174"/>
              <a:gd name="connsiteY194" fmla="*/ 4186237 h 6858000"/>
              <a:gd name="connsiteX195" fmla="*/ 189795 w 334174"/>
              <a:gd name="connsiteY195" fmla="*/ 4116387 h 6858000"/>
              <a:gd name="connsiteX196" fmla="*/ 188115 w 334174"/>
              <a:gd name="connsiteY196" fmla="*/ 4048125 h 6858000"/>
              <a:gd name="connsiteX197" fmla="*/ 178038 w 334174"/>
              <a:gd name="connsiteY197" fmla="*/ 3987800 h 6858000"/>
              <a:gd name="connsiteX198" fmla="*/ 167960 w 334174"/>
              <a:gd name="connsiteY198" fmla="*/ 3935412 h 6858000"/>
              <a:gd name="connsiteX199" fmla="*/ 152844 w 334174"/>
              <a:gd name="connsiteY199" fmla="*/ 3890962 h 6858000"/>
              <a:gd name="connsiteX200" fmla="*/ 134368 w 334174"/>
              <a:gd name="connsiteY200" fmla="*/ 3848100 h 6858000"/>
              <a:gd name="connsiteX201" fmla="*/ 115893 w 334174"/>
              <a:gd name="connsiteY201" fmla="*/ 3811587 h 6858000"/>
              <a:gd name="connsiteX202" fmla="*/ 75583 w 334174"/>
              <a:gd name="connsiteY202" fmla="*/ 3736975 h 6858000"/>
              <a:gd name="connsiteX203" fmla="*/ 55427 w 334174"/>
              <a:gd name="connsiteY203" fmla="*/ 3697287 h 6858000"/>
              <a:gd name="connsiteX204" fmla="*/ 38632 w 334174"/>
              <a:gd name="connsiteY204" fmla="*/ 3656012 h 6858000"/>
              <a:gd name="connsiteX205" fmla="*/ 23515 w 334174"/>
              <a:gd name="connsiteY205" fmla="*/ 3609975 h 6858000"/>
              <a:gd name="connsiteX206" fmla="*/ 11758 w 334174"/>
              <a:gd name="connsiteY206" fmla="*/ 3557587 h 6858000"/>
              <a:gd name="connsiteX207" fmla="*/ 3359 w 334174"/>
              <a:gd name="connsiteY207" fmla="*/ 3497262 h 6858000"/>
              <a:gd name="connsiteX208" fmla="*/ 0 w 334174"/>
              <a:gd name="connsiteY208" fmla="*/ 3427412 h 6858000"/>
              <a:gd name="connsiteX209" fmla="*/ 3359 w 334174"/>
              <a:gd name="connsiteY209" fmla="*/ 3360737 h 6858000"/>
              <a:gd name="connsiteX210" fmla="*/ 11758 w 334174"/>
              <a:gd name="connsiteY210" fmla="*/ 3300412 h 6858000"/>
              <a:gd name="connsiteX211" fmla="*/ 23515 w 334174"/>
              <a:gd name="connsiteY211" fmla="*/ 3248025 h 6858000"/>
              <a:gd name="connsiteX212" fmla="*/ 38632 w 334174"/>
              <a:gd name="connsiteY212" fmla="*/ 3201987 h 6858000"/>
              <a:gd name="connsiteX213" fmla="*/ 55427 w 334174"/>
              <a:gd name="connsiteY213" fmla="*/ 3160712 h 6858000"/>
              <a:gd name="connsiteX214" fmla="*/ 75583 w 334174"/>
              <a:gd name="connsiteY214" fmla="*/ 3121025 h 6858000"/>
              <a:gd name="connsiteX215" fmla="*/ 95738 w 334174"/>
              <a:gd name="connsiteY215" fmla="*/ 3084512 h 6858000"/>
              <a:gd name="connsiteX216" fmla="*/ 115893 w 334174"/>
              <a:gd name="connsiteY216" fmla="*/ 3046412 h 6858000"/>
              <a:gd name="connsiteX217" fmla="*/ 134368 w 334174"/>
              <a:gd name="connsiteY217" fmla="*/ 3009900 h 6858000"/>
              <a:gd name="connsiteX218" fmla="*/ 152844 w 334174"/>
              <a:gd name="connsiteY218" fmla="*/ 2967037 h 6858000"/>
              <a:gd name="connsiteX219" fmla="*/ 167960 w 334174"/>
              <a:gd name="connsiteY219" fmla="*/ 2922587 h 6858000"/>
              <a:gd name="connsiteX220" fmla="*/ 178038 w 334174"/>
              <a:gd name="connsiteY220" fmla="*/ 2868612 h 6858000"/>
              <a:gd name="connsiteX221" fmla="*/ 188115 w 334174"/>
              <a:gd name="connsiteY221" fmla="*/ 2809875 h 6858000"/>
              <a:gd name="connsiteX222" fmla="*/ 189795 w 334174"/>
              <a:gd name="connsiteY222" fmla="*/ 2741612 h 6858000"/>
              <a:gd name="connsiteX223" fmla="*/ 188115 w 334174"/>
              <a:gd name="connsiteY223" fmla="*/ 2671762 h 6858000"/>
              <a:gd name="connsiteX224" fmla="*/ 178038 w 334174"/>
              <a:gd name="connsiteY224" fmla="*/ 2613025 h 6858000"/>
              <a:gd name="connsiteX225" fmla="*/ 167960 w 334174"/>
              <a:gd name="connsiteY225" fmla="*/ 2560637 h 6858000"/>
              <a:gd name="connsiteX226" fmla="*/ 152844 w 334174"/>
              <a:gd name="connsiteY226" fmla="*/ 2513012 h 6858000"/>
              <a:gd name="connsiteX227" fmla="*/ 134368 w 334174"/>
              <a:gd name="connsiteY227" fmla="*/ 2471737 h 6858000"/>
              <a:gd name="connsiteX228" fmla="*/ 115893 w 334174"/>
              <a:gd name="connsiteY228" fmla="*/ 2433637 h 6858000"/>
              <a:gd name="connsiteX229" fmla="*/ 95738 w 334174"/>
              <a:gd name="connsiteY229" fmla="*/ 2395537 h 6858000"/>
              <a:gd name="connsiteX230" fmla="*/ 75583 w 334174"/>
              <a:gd name="connsiteY230" fmla="*/ 2359025 h 6858000"/>
              <a:gd name="connsiteX231" fmla="*/ 55427 w 334174"/>
              <a:gd name="connsiteY231" fmla="*/ 2319337 h 6858000"/>
              <a:gd name="connsiteX232" fmla="*/ 38632 w 334174"/>
              <a:gd name="connsiteY232" fmla="*/ 2278062 h 6858000"/>
              <a:gd name="connsiteX233" fmla="*/ 23515 w 334174"/>
              <a:gd name="connsiteY233" fmla="*/ 2232025 h 6858000"/>
              <a:gd name="connsiteX234" fmla="*/ 11758 w 334174"/>
              <a:gd name="connsiteY234" fmla="*/ 2179637 h 6858000"/>
              <a:gd name="connsiteX235" fmla="*/ 3359 w 334174"/>
              <a:gd name="connsiteY235" fmla="*/ 2119312 h 6858000"/>
              <a:gd name="connsiteX236" fmla="*/ 0 w 334174"/>
              <a:gd name="connsiteY236" fmla="*/ 2051050 h 6858000"/>
              <a:gd name="connsiteX237" fmla="*/ 3359 w 334174"/>
              <a:gd name="connsiteY237" fmla="*/ 1982787 h 6858000"/>
              <a:gd name="connsiteX238" fmla="*/ 11758 w 334174"/>
              <a:gd name="connsiteY238" fmla="*/ 1922462 h 6858000"/>
              <a:gd name="connsiteX239" fmla="*/ 23515 w 334174"/>
              <a:gd name="connsiteY239" fmla="*/ 1870075 h 6858000"/>
              <a:gd name="connsiteX240" fmla="*/ 38632 w 334174"/>
              <a:gd name="connsiteY240" fmla="*/ 1824037 h 6858000"/>
              <a:gd name="connsiteX241" fmla="*/ 55427 w 334174"/>
              <a:gd name="connsiteY241" fmla="*/ 1782762 h 6858000"/>
              <a:gd name="connsiteX242" fmla="*/ 75583 w 334174"/>
              <a:gd name="connsiteY242" fmla="*/ 1743075 h 6858000"/>
              <a:gd name="connsiteX243" fmla="*/ 95738 w 334174"/>
              <a:gd name="connsiteY243" fmla="*/ 1708150 h 6858000"/>
              <a:gd name="connsiteX244" fmla="*/ 115893 w 334174"/>
              <a:gd name="connsiteY244" fmla="*/ 1671637 h 6858000"/>
              <a:gd name="connsiteX245" fmla="*/ 134368 w 334174"/>
              <a:gd name="connsiteY245" fmla="*/ 1631950 h 6858000"/>
              <a:gd name="connsiteX246" fmla="*/ 152844 w 334174"/>
              <a:gd name="connsiteY246" fmla="*/ 1589087 h 6858000"/>
              <a:gd name="connsiteX247" fmla="*/ 167960 w 334174"/>
              <a:gd name="connsiteY247" fmla="*/ 1544637 h 6858000"/>
              <a:gd name="connsiteX248" fmla="*/ 178038 w 334174"/>
              <a:gd name="connsiteY248" fmla="*/ 1492250 h 6858000"/>
              <a:gd name="connsiteX249" fmla="*/ 188115 w 334174"/>
              <a:gd name="connsiteY249" fmla="*/ 1431925 h 6858000"/>
              <a:gd name="connsiteX250" fmla="*/ 189795 w 334174"/>
              <a:gd name="connsiteY250" fmla="*/ 1363662 h 6858000"/>
              <a:gd name="connsiteX251" fmla="*/ 188115 w 334174"/>
              <a:gd name="connsiteY251" fmla="*/ 1295400 h 6858000"/>
              <a:gd name="connsiteX252" fmla="*/ 178038 w 334174"/>
              <a:gd name="connsiteY252" fmla="*/ 1235075 h 6858000"/>
              <a:gd name="connsiteX253" fmla="*/ 167960 w 334174"/>
              <a:gd name="connsiteY253" fmla="*/ 1182687 h 6858000"/>
              <a:gd name="connsiteX254" fmla="*/ 152844 w 334174"/>
              <a:gd name="connsiteY254" fmla="*/ 1136650 h 6858000"/>
              <a:gd name="connsiteX255" fmla="*/ 134368 w 334174"/>
              <a:gd name="connsiteY255" fmla="*/ 1095375 h 6858000"/>
              <a:gd name="connsiteX256" fmla="*/ 115893 w 334174"/>
              <a:gd name="connsiteY256" fmla="*/ 1055687 h 6858000"/>
              <a:gd name="connsiteX257" fmla="*/ 95738 w 334174"/>
              <a:gd name="connsiteY257" fmla="*/ 1017587 h 6858000"/>
              <a:gd name="connsiteX258" fmla="*/ 75583 w 334174"/>
              <a:gd name="connsiteY258" fmla="*/ 981075 h 6858000"/>
              <a:gd name="connsiteX259" fmla="*/ 55427 w 334174"/>
              <a:gd name="connsiteY259" fmla="*/ 942975 h 6858000"/>
              <a:gd name="connsiteX260" fmla="*/ 38632 w 334174"/>
              <a:gd name="connsiteY260" fmla="*/ 901700 h 6858000"/>
              <a:gd name="connsiteX261" fmla="*/ 23515 w 334174"/>
              <a:gd name="connsiteY261" fmla="*/ 854075 h 6858000"/>
              <a:gd name="connsiteX262" fmla="*/ 11758 w 334174"/>
              <a:gd name="connsiteY262" fmla="*/ 801687 h 6858000"/>
              <a:gd name="connsiteX263" fmla="*/ 3359 w 334174"/>
              <a:gd name="connsiteY263" fmla="*/ 744537 h 6858000"/>
              <a:gd name="connsiteX264" fmla="*/ 0 w 334174"/>
              <a:gd name="connsiteY264" fmla="*/ 673100 h 6858000"/>
              <a:gd name="connsiteX265" fmla="*/ 3359 w 334174"/>
              <a:gd name="connsiteY265" fmla="*/ 606425 h 6858000"/>
              <a:gd name="connsiteX266" fmla="*/ 11758 w 334174"/>
              <a:gd name="connsiteY266" fmla="*/ 546100 h 6858000"/>
              <a:gd name="connsiteX267" fmla="*/ 23515 w 334174"/>
              <a:gd name="connsiteY267" fmla="*/ 496887 h 6858000"/>
              <a:gd name="connsiteX268" fmla="*/ 38632 w 334174"/>
              <a:gd name="connsiteY268" fmla="*/ 450850 h 6858000"/>
              <a:gd name="connsiteX269" fmla="*/ 55427 w 334174"/>
              <a:gd name="connsiteY269" fmla="*/ 409575 h 6858000"/>
              <a:gd name="connsiteX270" fmla="*/ 73903 w 334174"/>
              <a:gd name="connsiteY270" fmla="*/ 369887 h 6858000"/>
              <a:gd name="connsiteX271" fmla="*/ 92379 w 334174"/>
              <a:gd name="connsiteY271" fmla="*/ 334962 h 6858000"/>
              <a:gd name="connsiteX272" fmla="*/ 112534 w 334174"/>
              <a:gd name="connsiteY272" fmla="*/ 296862 h 6858000"/>
              <a:gd name="connsiteX273" fmla="*/ 132689 w 334174"/>
              <a:gd name="connsiteY273" fmla="*/ 260350 h 6858000"/>
              <a:gd name="connsiteX274" fmla="*/ 149485 w 334174"/>
              <a:gd name="connsiteY274" fmla="*/ 217487 h 6858000"/>
              <a:gd name="connsiteX275" fmla="*/ 166281 w 334174"/>
              <a:gd name="connsiteY275" fmla="*/ 174625 h 6858000"/>
              <a:gd name="connsiteX276" fmla="*/ 176358 w 334174"/>
              <a:gd name="connsiteY276" fmla="*/ 122237 h 6858000"/>
              <a:gd name="connsiteX277" fmla="*/ 184756 w 334174"/>
              <a:gd name="connsiteY277" fmla="*/ 66675 h 6858000"/>
              <a:gd name="connsiteX278" fmla="*/ 189795 w 334174"/>
              <a:gd name="connsiteY27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334174" h="6858000">
                <a:moveTo>
                  <a:pt x="189795" y="0"/>
                </a:moveTo>
                <a:lnTo>
                  <a:pt x="334174" y="0"/>
                </a:lnTo>
                <a:lnTo>
                  <a:pt x="329135" y="66675"/>
                </a:lnTo>
                <a:lnTo>
                  <a:pt x="320737" y="122237"/>
                </a:lnTo>
                <a:lnTo>
                  <a:pt x="310660" y="174625"/>
                </a:lnTo>
                <a:lnTo>
                  <a:pt x="293864" y="217487"/>
                </a:lnTo>
                <a:lnTo>
                  <a:pt x="277068" y="260350"/>
                </a:lnTo>
                <a:lnTo>
                  <a:pt x="256913" y="296862"/>
                </a:lnTo>
                <a:lnTo>
                  <a:pt x="236758" y="334962"/>
                </a:lnTo>
                <a:lnTo>
                  <a:pt x="218282" y="369887"/>
                </a:lnTo>
                <a:lnTo>
                  <a:pt x="199806" y="409575"/>
                </a:lnTo>
                <a:lnTo>
                  <a:pt x="183011" y="450850"/>
                </a:lnTo>
                <a:lnTo>
                  <a:pt x="167894" y="496887"/>
                </a:lnTo>
                <a:lnTo>
                  <a:pt x="156137" y="546100"/>
                </a:lnTo>
                <a:lnTo>
                  <a:pt x="147738" y="606425"/>
                </a:lnTo>
                <a:lnTo>
                  <a:pt x="144379" y="673100"/>
                </a:lnTo>
                <a:lnTo>
                  <a:pt x="147738" y="744537"/>
                </a:lnTo>
                <a:lnTo>
                  <a:pt x="156137" y="801687"/>
                </a:lnTo>
                <a:lnTo>
                  <a:pt x="167894" y="854075"/>
                </a:lnTo>
                <a:lnTo>
                  <a:pt x="183011" y="901700"/>
                </a:lnTo>
                <a:lnTo>
                  <a:pt x="199806" y="942975"/>
                </a:lnTo>
                <a:lnTo>
                  <a:pt x="219962" y="981075"/>
                </a:lnTo>
                <a:lnTo>
                  <a:pt x="240117" y="1017587"/>
                </a:lnTo>
                <a:lnTo>
                  <a:pt x="260272" y="1055687"/>
                </a:lnTo>
                <a:lnTo>
                  <a:pt x="278747" y="1095375"/>
                </a:lnTo>
                <a:lnTo>
                  <a:pt x="297223" y="1136650"/>
                </a:lnTo>
                <a:lnTo>
                  <a:pt x="312339" y="1182687"/>
                </a:lnTo>
                <a:lnTo>
                  <a:pt x="322417" y="1235075"/>
                </a:lnTo>
                <a:lnTo>
                  <a:pt x="332494" y="1295400"/>
                </a:lnTo>
                <a:lnTo>
                  <a:pt x="334174" y="1363662"/>
                </a:lnTo>
                <a:lnTo>
                  <a:pt x="332494" y="1431925"/>
                </a:lnTo>
                <a:lnTo>
                  <a:pt x="322417" y="1492250"/>
                </a:lnTo>
                <a:lnTo>
                  <a:pt x="312339" y="1544637"/>
                </a:lnTo>
                <a:lnTo>
                  <a:pt x="297223" y="1589087"/>
                </a:lnTo>
                <a:lnTo>
                  <a:pt x="278747" y="1631950"/>
                </a:lnTo>
                <a:lnTo>
                  <a:pt x="260272" y="1671637"/>
                </a:lnTo>
                <a:lnTo>
                  <a:pt x="240117" y="1708150"/>
                </a:lnTo>
                <a:lnTo>
                  <a:pt x="219962" y="1743075"/>
                </a:lnTo>
                <a:lnTo>
                  <a:pt x="199806" y="1782762"/>
                </a:lnTo>
                <a:lnTo>
                  <a:pt x="183011" y="1824037"/>
                </a:lnTo>
                <a:lnTo>
                  <a:pt x="167894" y="1870075"/>
                </a:lnTo>
                <a:lnTo>
                  <a:pt x="156137" y="1922462"/>
                </a:lnTo>
                <a:lnTo>
                  <a:pt x="147738" y="1982787"/>
                </a:lnTo>
                <a:lnTo>
                  <a:pt x="144379" y="2051050"/>
                </a:lnTo>
                <a:lnTo>
                  <a:pt x="147738" y="2119312"/>
                </a:lnTo>
                <a:lnTo>
                  <a:pt x="156137" y="2179637"/>
                </a:lnTo>
                <a:lnTo>
                  <a:pt x="167894" y="2232025"/>
                </a:lnTo>
                <a:lnTo>
                  <a:pt x="183011" y="2278062"/>
                </a:lnTo>
                <a:lnTo>
                  <a:pt x="199806" y="2319337"/>
                </a:lnTo>
                <a:lnTo>
                  <a:pt x="219962" y="2359025"/>
                </a:lnTo>
                <a:lnTo>
                  <a:pt x="240117" y="2395537"/>
                </a:lnTo>
                <a:lnTo>
                  <a:pt x="260272" y="2433637"/>
                </a:lnTo>
                <a:lnTo>
                  <a:pt x="278747" y="2471737"/>
                </a:lnTo>
                <a:lnTo>
                  <a:pt x="297223" y="2513012"/>
                </a:lnTo>
                <a:lnTo>
                  <a:pt x="312339" y="2560637"/>
                </a:lnTo>
                <a:lnTo>
                  <a:pt x="322417" y="2613025"/>
                </a:lnTo>
                <a:lnTo>
                  <a:pt x="332494" y="2671762"/>
                </a:lnTo>
                <a:lnTo>
                  <a:pt x="334174" y="2741612"/>
                </a:lnTo>
                <a:lnTo>
                  <a:pt x="332494" y="2809875"/>
                </a:lnTo>
                <a:lnTo>
                  <a:pt x="322417" y="2868612"/>
                </a:lnTo>
                <a:lnTo>
                  <a:pt x="312339" y="2922587"/>
                </a:lnTo>
                <a:lnTo>
                  <a:pt x="297223" y="2967037"/>
                </a:lnTo>
                <a:lnTo>
                  <a:pt x="278747" y="3009900"/>
                </a:lnTo>
                <a:lnTo>
                  <a:pt x="260272" y="3046412"/>
                </a:lnTo>
                <a:lnTo>
                  <a:pt x="240117" y="3084512"/>
                </a:lnTo>
                <a:lnTo>
                  <a:pt x="219962" y="3121025"/>
                </a:lnTo>
                <a:lnTo>
                  <a:pt x="199806" y="3160712"/>
                </a:lnTo>
                <a:lnTo>
                  <a:pt x="183011" y="3201987"/>
                </a:lnTo>
                <a:lnTo>
                  <a:pt x="167894" y="3248025"/>
                </a:lnTo>
                <a:lnTo>
                  <a:pt x="156137" y="3300412"/>
                </a:lnTo>
                <a:lnTo>
                  <a:pt x="147738" y="3360737"/>
                </a:lnTo>
                <a:lnTo>
                  <a:pt x="144379" y="3427412"/>
                </a:lnTo>
                <a:lnTo>
                  <a:pt x="147738" y="3497262"/>
                </a:lnTo>
                <a:lnTo>
                  <a:pt x="156137" y="3557587"/>
                </a:lnTo>
                <a:lnTo>
                  <a:pt x="167894" y="3609975"/>
                </a:lnTo>
                <a:lnTo>
                  <a:pt x="183011" y="3656012"/>
                </a:lnTo>
                <a:lnTo>
                  <a:pt x="199806" y="3697287"/>
                </a:lnTo>
                <a:lnTo>
                  <a:pt x="219962" y="3736975"/>
                </a:lnTo>
                <a:lnTo>
                  <a:pt x="260272" y="3811587"/>
                </a:lnTo>
                <a:lnTo>
                  <a:pt x="278747" y="3848100"/>
                </a:lnTo>
                <a:lnTo>
                  <a:pt x="297223" y="3890962"/>
                </a:lnTo>
                <a:lnTo>
                  <a:pt x="312339" y="3935412"/>
                </a:lnTo>
                <a:lnTo>
                  <a:pt x="322417" y="3987800"/>
                </a:lnTo>
                <a:lnTo>
                  <a:pt x="332494" y="4048125"/>
                </a:lnTo>
                <a:lnTo>
                  <a:pt x="334174" y="4116387"/>
                </a:lnTo>
                <a:lnTo>
                  <a:pt x="332494" y="4186237"/>
                </a:lnTo>
                <a:lnTo>
                  <a:pt x="322417" y="4244975"/>
                </a:lnTo>
                <a:lnTo>
                  <a:pt x="312339" y="4297362"/>
                </a:lnTo>
                <a:lnTo>
                  <a:pt x="297223" y="4343400"/>
                </a:lnTo>
                <a:lnTo>
                  <a:pt x="278747" y="4386262"/>
                </a:lnTo>
                <a:lnTo>
                  <a:pt x="260272" y="4424362"/>
                </a:lnTo>
                <a:lnTo>
                  <a:pt x="219962" y="4498975"/>
                </a:lnTo>
                <a:lnTo>
                  <a:pt x="199806" y="4537075"/>
                </a:lnTo>
                <a:lnTo>
                  <a:pt x="183011" y="4579937"/>
                </a:lnTo>
                <a:lnTo>
                  <a:pt x="167894" y="4625975"/>
                </a:lnTo>
                <a:lnTo>
                  <a:pt x="156137" y="4678362"/>
                </a:lnTo>
                <a:lnTo>
                  <a:pt x="147738" y="4738687"/>
                </a:lnTo>
                <a:lnTo>
                  <a:pt x="144379" y="4806950"/>
                </a:lnTo>
                <a:lnTo>
                  <a:pt x="147738" y="4875212"/>
                </a:lnTo>
                <a:lnTo>
                  <a:pt x="156137" y="4935537"/>
                </a:lnTo>
                <a:lnTo>
                  <a:pt x="167894" y="4987925"/>
                </a:lnTo>
                <a:lnTo>
                  <a:pt x="183011" y="5033962"/>
                </a:lnTo>
                <a:lnTo>
                  <a:pt x="199806" y="5075237"/>
                </a:lnTo>
                <a:lnTo>
                  <a:pt x="219962" y="5114925"/>
                </a:lnTo>
                <a:lnTo>
                  <a:pt x="240117" y="5149850"/>
                </a:lnTo>
                <a:lnTo>
                  <a:pt x="260272" y="5186362"/>
                </a:lnTo>
                <a:lnTo>
                  <a:pt x="278747" y="5226050"/>
                </a:lnTo>
                <a:lnTo>
                  <a:pt x="297223" y="5268912"/>
                </a:lnTo>
                <a:lnTo>
                  <a:pt x="312339" y="5313362"/>
                </a:lnTo>
                <a:lnTo>
                  <a:pt x="322417" y="5365750"/>
                </a:lnTo>
                <a:lnTo>
                  <a:pt x="332494" y="5426075"/>
                </a:lnTo>
                <a:lnTo>
                  <a:pt x="334174" y="5494337"/>
                </a:lnTo>
                <a:lnTo>
                  <a:pt x="332494" y="5562600"/>
                </a:lnTo>
                <a:lnTo>
                  <a:pt x="322417" y="5622925"/>
                </a:lnTo>
                <a:lnTo>
                  <a:pt x="312339" y="5675312"/>
                </a:lnTo>
                <a:lnTo>
                  <a:pt x="297223" y="5721350"/>
                </a:lnTo>
                <a:lnTo>
                  <a:pt x="278747" y="5762625"/>
                </a:lnTo>
                <a:lnTo>
                  <a:pt x="260272" y="5802312"/>
                </a:lnTo>
                <a:lnTo>
                  <a:pt x="240117" y="5840412"/>
                </a:lnTo>
                <a:lnTo>
                  <a:pt x="219962" y="5876925"/>
                </a:lnTo>
                <a:lnTo>
                  <a:pt x="199806" y="5915025"/>
                </a:lnTo>
                <a:lnTo>
                  <a:pt x="183011" y="5956300"/>
                </a:lnTo>
                <a:lnTo>
                  <a:pt x="167894" y="6003925"/>
                </a:lnTo>
                <a:lnTo>
                  <a:pt x="156137" y="6056312"/>
                </a:lnTo>
                <a:lnTo>
                  <a:pt x="147738" y="6113462"/>
                </a:lnTo>
                <a:lnTo>
                  <a:pt x="144379" y="6183312"/>
                </a:lnTo>
                <a:lnTo>
                  <a:pt x="147738" y="6251575"/>
                </a:lnTo>
                <a:lnTo>
                  <a:pt x="156137" y="6311900"/>
                </a:lnTo>
                <a:lnTo>
                  <a:pt x="167894" y="6361112"/>
                </a:lnTo>
                <a:lnTo>
                  <a:pt x="183011" y="6407150"/>
                </a:lnTo>
                <a:lnTo>
                  <a:pt x="199806" y="6448425"/>
                </a:lnTo>
                <a:lnTo>
                  <a:pt x="218282" y="6488112"/>
                </a:lnTo>
                <a:lnTo>
                  <a:pt x="236758" y="6523037"/>
                </a:lnTo>
                <a:lnTo>
                  <a:pt x="256913" y="6561137"/>
                </a:lnTo>
                <a:lnTo>
                  <a:pt x="277068" y="6597650"/>
                </a:lnTo>
                <a:lnTo>
                  <a:pt x="293864" y="6640512"/>
                </a:lnTo>
                <a:lnTo>
                  <a:pt x="310660" y="6683375"/>
                </a:lnTo>
                <a:lnTo>
                  <a:pt x="320737" y="6735762"/>
                </a:lnTo>
                <a:lnTo>
                  <a:pt x="329135" y="6791325"/>
                </a:lnTo>
                <a:lnTo>
                  <a:pt x="334174"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EAFEC922-F480-880F-C197-71E744777D8D}"/>
              </a:ext>
            </a:extLst>
          </p:cNvPr>
          <p:cNvSpPr>
            <a:spLocks noGrp="1"/>
          </p:cNvSpPr>
          <p:nvPr>
            <p:ph idx="1"/>
          </p:nvPr>
        </p:nvSpPr>
        <p:spPr>
          <a:xfrm>
            <a:off x="5315803" y="662400"/>
            <a:ext cx="6109434" cy="5576754"/>
          </a:xfrm>
        </p:spPr>
        <p:txBody>
          <a:bodyPr anchor="t">
            <a:normAutofit/>
          </a:bodyPr>
          <a:lstStyle/>
          <a:p>
            <a:pPr algn="just"/>
            <a:r>
              <a:rPr lang="en-GB" sz="3200" dirty="0">
                <a:solidFill>
                  <a:schemeClr val="tx1">
                    <a:alpha val="60000"/>
                  </a:schemeClr>
                </a:solidFill>
              </a:rPr>
              <a:t>On our frontlines, Godly character is both modelled and displayed </a:t>
            </a:r>
          </a:p>
          <a:p>
            <a:pPr algn="just"/>
            <a:endParaRPr lang="en-GB" sz="3200" dirty="0">
              <a:solidFill>
                <a:schemeClr val="tx1">
                  <a:alpha val="60000"/>
                </a:schemeClr>
              </a:solidFill>
            </a:endParaRPr>
          </a:p>
          <a:p>
            <a:pPr algn="just"/>
            <a:r>
              <a:rPr lang="en-US" sz="3200" dirty="0">
                <a:solidFill>
                  <a:schemeClr val="tx1">
                    <a:alpha val="60000"/>
                  </a:schemeClr>
                </a:solidFill>
              </a:rPr>
              <a:t>…”letting the life of Christ flow in and through us.”</a:t>
            </a:r>
          </a:p>
          <a:p>
            <a:pPr algn="just"/>
            <a:endParaRPr lang="en-US" sz="3200" dirty="0">
              <a:solidFill>
                <a:schemeClr val="tx1">
                  <a:alpha val="60000"/>
                </a:schemeClr>
              </a:solidFill>
            </a:endParaRPr>
          </a:p>
          <a:p>
            <a:pPr algn="just"/>
            <a:r>
              <a:rPr lang="en-US" sz="3200" dirty="0">
                <a:solidFill>
                  <a:schemeClr val="tx1">
                    <a:alpha val="60000"/>
                  </a:schemeClr>
                </a:solidFill>
              </a:rPr>
              <a:t>“It’s about exhibiting the fruit of the Spirit in tough times as well as the easy times”</a:t>
            </a:r>
          </a:p>
        </p:txBody>
      </p:sp>
    </p:spTree>
    <p:extLst>
      <p:ext uri="{BB962C8B-B14F-4D97-AF65-F5344CB8AC3E}">
        <p14:creationId xmlns:p14="http://schemas.microsoft.com/office/powerpoint/2010/main" val="246797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dirty="0">
              <a:solidFill>
                <a:schemeClr val="tx1"/>
              </a:solidFill>
            </a:endParaRPr>
          </a:p>
        </p:txBody>
      </p:sp>
      <p:sp>
        <p:nvSpPr>
          <p:cNvPr id="28" name="Freeform: Shape 27">
            <a:extLst>
              <a:ext uri="{FF2B5EF4-FFF2-40B4-BE49-F238E27FC236}">
                <a16:creationId xmlns:a16="http://schemas.microsoft.com/office/drawing/2014/main" id="{3495F9CF-036E-4FA4-A4CB-DA479B20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0"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62B5A7A-4C75-8048-05A3-B147914CBCEF}"/>
              </a:ext>
            </a:extLst>
          </p:cNvPr>
          <p:cNvSpPr>
            <a:spLocks noGrp="1"/>
          </p:cNvSpPr>
          <p:nvPr>
            <p:ph type="title"/>
          </p:nvPr>
        </p:nvSpPr>
        <p:spPr>
          <a:xfrm>
            <a:off x="765051" y="662400"/>
            <a:ext cx="3409200" cy="5579420"/>
          </a:xfrm>
        </p:spPr>
        <p:txBody>
          <a:bodyPr anchor="t">
            <a:normAutofit/>
          </a:bodyPr>
          <a:lstStyle/>
          <a:p>
            <a:r>
              <a:rPr lang="en-US" dirty="0"/>
              <a:t>Making good work</a:t>
            </a:r>
            <a:br>
              <a:rPr lang="en-US" dirty="0"/>
            </a:br>
            <a:br>
              <a:rPr lang="en-US" dirty="0"/>
            </a:br>
            <a:endParaRPr lang="en-US" dirty="0"/>
          </a:p>
        </p:txBody>
      </p:sp>
      <p:sp>
        <p:nvSpPr>
          <p:cNvPr id="30" name="Freeform: Shape 29">
            <a:extLst>
              <a:ext uri="{FF2B5EF4-FFF2-40B4-BE49-F238E27FC236}">
                <a16:creationId xmlns:a16="http://schemas.microsoft.com/office/drawing/2014/main" id="{47AD4290-1EE1-44F4-95C2-68AB19DD2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093" y="0"/>
            <a:ext cx="334174" cy="6858000"/>
          </a:xfrm>
          <a:custGeom>
            <a:avLst/>
            <a:gdLst>
              <a:gd name="connsiteX0" fmla="*/ 189795 w 334174"/>
              <a:gd name="connsiteY0" fmla="*/ 0 h 6858000"/>
              <a:gd name="connsiteX1" fmla="*/ 334174 w 334174"/>
              <a:gd name="connsiteY1" fmla="*/ 0 h 6858000"/>
              <a:gd name="connsiteX2" fmla="*/ 329135 w 334174"/>
              <a:gd name="connsiteY2" fmla="*/ 66675 h 6858000"/>
              <a:gd name="connsiteX3" fmla="*/ 320737 w 334174"/>
              <a:gd name="connsiteY3" fmla="*/ 122237 h 6858000"/>
              <a:gd name="connsiteX4" fmla="*/ 310660 w 334174"/>
              <a:gd name="connsiteY4" fmla="*/ 174625 h 6858000"/>
              <a:gd name="connsiteX5" fmla="*/ 293864 w 334174"/>
              <a:gd name="connsiteY5" fmla="*/ 217487 h 6858000"/>
              <a:gd name="connsiteX6" fmla="*/ 277068 w 334174"/>
              <a:gd name="connsiteY6" fmla="*/ 260350 h 6858000"/>
              <a:gd name="connsiteX7" fmla="*/ 256913 w 334174"/>
              <a:gd name="connsiteY7" fmla="*/ 296862 h 6858000"/>
              <a:gd name="connsiteX8" fmla="*/ 236758 w 334174"/>
              <a:gd name="connsiteY8" fmla="*/ 334962 h 6858000"/>
              <a:gd name="connsiteX9" fmla="*/ 218282 w 334174"/>
              <a:gd name="connsiteY9" fmla="*/ 369887 h 6858000"/>
              <a:gd name="connsiteX10" fmla="*/ 199806 w 334174"/>
              <a:gd name="connsiteY10" fmla="*/ 409575 h 6858000"/>
              <a:gd name="connsiteX11" fmla="*/ 183011 w 334174"/>
              <a:gd name="connsiteY11" fmla="*/ 450850 h 6858000"/>
              <a:gd name="connsiteX12" fmla="*/ 167894 w 334174"/>
              <a:gd name="connsiteY12" fmla="*/ 496887 h 6858000"/>
              <a:gd name="connsiteX13" fmla="*/ 156137 w 334174"/>
              <a:gd name="connsiteY13" fmla="*/ 546100 h 6858000"/>
              <a:gd name="connsiteX14" fmla="*/ 147738 w 334174"/>
              <a:gd name="connsiteY14" fmla="*/ 606425 h 6858000"/>
              <a:gd name="connsiteX15" fmla="*/ 144379 w 334174"/>
              <a:gd name="connsiteY15" fmla="*/ 673100 h 6858000"/>
              <a:gd name="connsiteX16" fmla="*/ 147738 w 334174"/>
              <a:gd name="connsiteY16" fmla="*/ 744537 h 6858000"/>
              <a:gd name="connsiteX17" fmla="*/ 156137 w 334174"/>
              <a:gd name="connsiteY17" fmla="*/ 801687 h 6858000"/>
              <a:gd name="connsiteX18" fmla="*/ 167894 w 334174"/>
              <a:gd name="connsiteY18" fmla="*/ 854075 h 6858000"/>
              <a:gd name="connsiteX19" fmla="*/ 183011 w 334174"/>
              <a:gd name="connsiteY19" fmla="*/ 901700 h 6858000"/>
              <a:gd name="connsiteX20" fmla="*/ 199806 w 334174"/>
              <a:gd name="connsiteY20" fmla="*/ 942975 h 6858000"/>
              <a:gd name="connsiteX21" fmla="*/ 219962 w 334174"/>
              <a:gd name="connsiteY21" fmla="*/ 981075 h 6858000"/>
              <a:gd name="connsiteX22" fmla="*/ 240117 w 334174"/>
              <a:gd name="connsiteY22" fmla="*/ 1017587 h 6858000"/>
              <a:gd name="connsiteX23" fmla="*/ 260272 w 334174"/>
              <a:gd name="connsiteY23" fmla="*/ 1055687 h 6858000"/>
              <a:gd name="connsiteX24" fmla="*/ 278747 w 334174"/>
              <a:gd name="connsiteY24" fmla="*/ 1095375 h 6858000"/>
              <a:gd name="connsiteX25" fmla="*/ 297223 w 334174"/>
              <a:gd name="connsiteY25" fmla="*/ 1136650 h 6858000"/>
              <a:gd name="connsiteX26" fmla="*/ 312339 w 334174"/>
              <a:gd name="connsiteY26" fmla="*/ 1182687 h 6858000"/>
              <a:gd name="connsiteX27" fmla="*/ 322417 w 334174"/>
              <a:gd name="connsiteY27" fmla="*/ 1235075 h 6858000"/>
              <a:gd name="connsiteX28" fmla="*/ 332494 w 334174"/>
              <a:gd name="connsiteY28" fmla="*/ 1295400 h 6858000"/>
              <a:gd name="connsiteX29" fmla="*/ 334174 w 334174"/>
              <a:gd name="connsiteY29" fmla="*/ 1363662 h 6858000"/>
              <a:gd name="connsiteX30" fmla="*/ 332494 w 334174"/>
              <a:gd name="connsiteY30" fmla="*/ 1431925 h 6858000"/>
              <a:gd name="connsiteX31" fmla="*/ 322417 w 334174"/>
              <a:gd name="connsiteY31" fmla="*/ 1492250 h 6858000"/>
              <a:gd name="connsiteX32" fmla="*/ 312339 w 334174"/>
              <a:gd name="connsiteY32" fmla="*/ 1544637 h 6858000"/>
              <a:gd name="connsiteX33" fmla="*/ 297223 w 334174"/>
              <a:gd name="connsiteY33" fmla="*/ 1589087 h 6858000"/>
              <a:gd name="connsiteX34" fmla="*/ 278747 w 334174"/>
              <a:gd name="connsiteY34" fmla="*/ 1631950 h 6858000"/>
              <a:gd name="connsiteX35" fmla="*/ 260272 w 334174"/>
              <a:gd name="connsiteY35" fmla="*/ 1671637 h 6858000"/>
              <a:gd name="connsiteX36" fmla="*/ 240117 w 334174"/>
              <a:gd name="connsiteY36" fmla="*/ 1708150 h 6858000"/>
              <a:gd name="connsiteX37" fmla="*/ 219962 w 334174"/>
              <a:gd name="connsiteY37" fmla="*/ 1743075 h 6858000"/>
              <a:gd name="connsiteX38" fmla="*/ 199806 w 334174"/>
              <a:gd name="connsiteY38" fmla="*/ 1782762 h 6858000"/>
              <a:gd name="connsiteX39" fmla="*/ 183011 w 334174"/>
              <a:gd name="connsiteY39" fmla="*/ 1824037 h 6858000"/>
              <a:gd name="connsiteX40" fmla="*/ 167894 w 334174"/>
              <a:gd name="connsiteY40" fmla="*/ 1870075 h 6858000"/>
              <a:gd name="connsiteX41" fmla="*/ 156137 w 334174"/>
              <a:gd name="connsiteY41" fmla="*/ 1922462 h 6858000"/>
              <a:gd name="connsiteX42" fmla="*/ 147738 w 334174"/>
              <a:gd name="connsiteY42" fmla="*/ 1982787 h 6858000"/>
              <a:gd name="connsiteX43" fmla="*/ 144379 w 334174"/>
              <a:gd name="connsiteY43" fmla="*/ 2051050 h 6858000"/>
              <a:gd name="connsiteX44" fmla="*/ 147738 w 334174"/>
              <a:gd name="connsiteY44" fmla="*/ 2119312 h 6858000"/>
              <a:gd name="connsiteX45" fmla="*/ 156137 w 334174"/>
              <a:gd name="connsiteY45" fmla="*/ 2179637 h 6858000"/>
              <a:gd name="connsiteX46" fmla="*/ 167894 w 334174"/>
              <a:gd name="connsiteY46" fmla="*/ 2232025 h 6858000"/>
              <a:gd name="connsiteX47" fmla="*/ 183011 w 334174"/>
              <a:gd name="connsiteY47" fmla="*/ 2278062 h 6858000"/>
              <a:gd name="connsiteX48" fmla="*/ 199806 w 334174"/>
              <a:gd name="connsiteY48" fmla="*/ 2319337 h 6858000"/>
              <a:gd name="connsiteX49" fmla="*/ 219962 w 334174"/>
              <a:gd name="connsiteY49" fmla="*/ 2359025 h 6858000"/>
              <a:gd name="connsiteX50" fmla="*/ 240117 w 334174"/>
              <a:gd name="connsiteY50" fmla="*/ 2395537 h 6858000"/>
              <a:gd name="connsiteX51" fmla="*/ 260272 w 334174"/>
              <a:gd name="connsiteY51" fmla="*/ 2433637 h 6858000"/>
              <a:gd name="connsiteX52" fmla="*/ 278747 w 334174"/>
              <a:gd name="connsiteY52" fmla="*/ 2471737 h 6858000"/>
              <a:gd name="connsiteX53" fmla="*/ 297223 w 334174"/>
              <a:gd name="connsiteY53" fmla="*/ 2513012 h 6858000"/>
              <a:gd name="connsiteX54" fmla="*/ 312339 w 334174"/>
              <a:gd name="connsiteY54" fmla="*/ 2560637 h 6858000"/>
              <a:gd name="connsiteX55" fmla="*/ 322417 w 334174"/>
              <a:gd name="connsiteY55" fmla="*/ 2613025 h 6858000"/>
              <a:gd name="connsiteX56" fmla="*/ 332494 w 334174"/>
              <a:gd name="connsiteY56" fmla="*/ 2671762 h 6858000"/>
              <a:gd name="connsiteX57" fmla="*/ 334174 w 334174"/>
              <a:gd name="connsiteY57" fmla="*/ 2741612 h 6858000"/>
              <a:gd name="connsiteX58" fmla="*/ 332494 w 334174"/>
              <a:gd name="connsiteY58" fmla="*/ 2809875 h 6858000"/>
              <a:gd name="connsiteX59" fmla="*/ 322417 w 334174"/>
              <a:gd name="connsiteY59" fmla="*/ 2868612 h 6858000"/>
              <a:gd name="connsiteX60" fmla="*/ 312339 w 334174"/>
              <a:gd name="connsiteY60" fmla="*/ 2922587 h 6858000"/>
              <a:gd name="connsiteX61" fmla="*/ 297223 w 334174"/>
              <a:gd name="connsiteY61" fmla="*/ 2967037 h 6858000"/>
              <a:gd name="connsiteX62" fmla="*/ 278747 w 334174"/>
              <a:gd name="connsiteY62" fmla="*/ 3009900 h 6858000"/>
              <a:gd name="connsiteX63" fmla="*/ 260272 w 334174"/>
              <a:gd name="connsiteY63" fmla="*/ 3046412 h 6858000"/>
              <a:gd name="connsiteX64" fmla="*/ 240117 w 334174"/>
              <a:gd name="connsiteY64" fmla="*/ 3084512 h 6858000"/>
              <a:gd name="connsiteX65" fmla="*/ 219962 w 334174"/>
              <a:gd name="connsiteY65" fmla="*/ 3121025 h 6858000"/>
              <a:gd name="connsiteX66" fmla="*/ 199806 w 334174"/>
              <a:gd name="connsiteY66" fmla="*/ 3160712 h 6858000"/>
              <a:gd name="connsiteX67" fmla="*/ 183011 w 334174"/>
              <a:gd name="connsiteY67" fmla="*/ 3201987 h 6858000"/>
              <a:gd name="connsiteX68" fmla="*/ 167894 w 334174"/>
              <a:gd name="connsiteY68" fmla="*/ 3248025 h 6858000"/>
              <a:gd name="connsiteX69" fmla="*/ 156137 w 334174"/>
              <a:gd name="connsiteY69" fmla="*/ 3300412 h 6858000"/>
              <a:gd name="connsiteX70" fmla="*/ 147738 w 334174"/>
              <a:gd name="connsiteY70" fmla="*/ 3360737 h 6858000"/>
              <a:gd name="connsiteX71" fmla="*/ 144379 w 334174"/>
              <a:gd name="connsiteY71" fmla="*/ 3427412 h 6858000"/>
              <a:gd name="connsiteX72" fmla="*/ 147738 w 334174"/>
              <a:gd name="connsiteY72" fmla="*/ 3497262 h 6858000"/>
              <a:gd name="connsiteX73" fmla="*/ 156137 w 334174"/>
              <a:gd name="connsiteY73" fmla="*/ 3557587 h 6858000"/>
              <a:gd name="connsiteX74" fmla="*/ 167894 w 334174"/>
              <a:gd name="connsiteY74" fmla="*/ 3609975 h 6858000"/>
              <a:gd name="connsiteX75" fmla="*/ 183011 w 334174"/>
              <a:gd name="connsiteY75" fmla="*/ 3656012 h 6858000"/>
              <a:gd name="connsiteX76" fmla="*/ 199806 w 334174"/>
              <a:gd name="connsiteY76" fmla="*/ 3697287 h 6858000"/>
              <a:gd name="connsiteX77" fmla="*/ 219962 w 334174"/>
              <a:gd name="connsiteY77" fmla="*/ 3736975 h 6858000"/>
              <a:gd name="connsiteX78" fmla="*/ 260272 w 334174"/>
              <a:gd name="connsiteY78" fmla="*/ 3811587 h 6858000"/>
              <a:gd name="connsiteX79" fmla="*/ 278747 w 334174"/>
              <a:gd name="connsiteY79" fmla="*/ 3848100 h 6858000"/>
              <a:gd name="connsiteX80" fmla="*/ 297223 w 334174"/>
              <a:gd name="connsiteY80" fmla="*/ 3890962 h 6858000"/>
              <a:gd name="connsiteX81" fmla="*/ 312339 w 334174"/>
              <a:gd name="connsiteY81" fmla="*/ 3935412 h 6858000"/>
              <a:gd name="connsiteX82" fmla="*/ 322417 w 334174"/>
              <a:gd name="connsiteY82" fmla="*/ 3987800 h 6858000"/>
              <a:gd name="connsiteX83" fmla="*/ 332494 w 334174"/>
              <a:gd name="connsiteY83" fmla="*/ 4048125 h 6858000"/>
              <a:gd name="connsiteX84" fmla="*/ 334174 w 334174"/>
              <a:gd name="connsiteY84" fmla="*/ 4116387 h 6858000"/>
              <a:gd name="connsiteX85" fmla="*/ 332494 w 334174"/>
              <a:gd name="connsiteY85" fmla="*/ 4186237 h 6858000"/>
              <a:gd name="connsiteX86" fmla="*/ 322417 w 334174"/>
              <a:gd name="connsiteY86" fmla="*/ 4244975 h 6858000"/>
              <a:gd name="connsiteX87" fmla="*/ 312339 w 334174"/>
              <a:gd name="connsiteY87" fmla="*/ 4297362 h 6858000"/>
              <a:gd name="connsiteX88" fmla="*/ 297223 w 334174"/>
              <a:gd name="connsiteY88" fmla="*/ 4343400 h 6858000"/>
              <a:gd name="connsiteX89" fmla="*/ 278747 w 334174"/>
              <a:gd name="connsiteY89" fmla="*/ 4386262 h 6858000"/>
              <a:gd name="connsiteX90" fmla="*/ 260272 w 334174"/>
              <a:gd name="connsiteY90" fmla="*/ 4424362 h 6858000"/>
              <a:gd name="connsiteX91" fmla="*/ 219962 w 334174"/>
              <a:gd name="connsiteY91" fmla="*/ 4498975 h 6858000"/>
              <a:gd name="connsiteX92" fmla="*/ 199806 w 334174"/>
              <a:gd name="connsiteY92" fmla="*/ 4537075 h 6858000"/>
              <a:gd name="connsiteX93" fmla="*/ 183011 w 334174"/>
              <a:gd name="connsiteY93" fmla="*/ 4579937 h 6858000"/>
              <a:gd name="connsiteX94" fmla="*/ 167894 w 334174"/>
              <a:gd name="connsiteY94" fmla="*/ 4625975 h 6858000"/>
              <a:gd name="connsiteX95" fmla="*/ 156137 w 334174"/>
              <a:gd name="connsiteY95" fmla="*/ 4678362 h 6858000"/>
              <a:gd name="connsiteX96" fmla="*/ 147738 w 334174"/>
              <a:gd name="connsiteY96" fmla="*/ 4738687 h 6858000"/>
              <a:gd name="connsiteX97" fmla="*/ 144379 w 334174"/>
              <a:gd name="connsiteY97" fmla="*/ 4806950 h 6858000"/>
              <a:gd name="connsiteX98" fmla="*/ 147738 w 334174"/>
              <a:gd name="connsiteY98" fmla="*/ 4875212 h 6858000"/>
              <a:gd name="connsiteX99" fmla="*/ 156137 w 334174"/>
              <a:gd name="connsiteY99" fmla="*/ 4935537 h 6858000"/>
              <a:gd name="connsiteX100" fmla="*/ 167894 w 334174"/>
              <a:gd name="connsiteY100" fmla="*/ 4987925 h 6858000"/>
              <a:gd name="connsiteX101" fmla="*/ 183011 w 334174"/>
              <a:gd name="connsiteY101" fmla="*/ 5033962 h 6858000"/>
              <a:gd name="connsiteX102" fmla="*/ 199806 w 334174"/>
              <a:gd name="connsiteY102" fmla="*/ 5075237 h 6858000"/>
              <a:gd name="connsiteX103" fmla="*/ 219962 w 334174"/>
              <a:gd name="connsiteY103" fmla="*/ 5114925 h 6858000"/>
              <a:gd name="connsiteX104" fmla="*/ 240117 w 334174"/>
              <a:gd name="connsiteY104" fmla="*/ 5149850 h 6858000"/>
              <a:gd name="connsiteX105" fmla="*/ 260272 w 334174"/>
              <a:gd name="connsiteY105" fmla="*/ 5186362 h 6858000"/>
              <a:gd name="connsiteX106" fmla="*/ 278747 w 334174"/>
              <a:gd name="connsiteY106" fmla="*/ 5226050 h 6858000"/>
              <a:gd name="connsiteX107" fmla="*/ 297223 w 334174"/>
              <a:gd name="connsiteY107" fmla="*/ 5268912 h 6858000"/>
              <a:gd name="connsiteX108" fmla="*/ 312339 w 334174"/>
              <a:gd name="connsiteY108" fmla="*/ 5313362 h 6858000"/>
              <a:gd name="connsiteX109" fmla="*/ 322417 w 334174"/>
              <a:gd name="connsiteY109" fmla="*/ 5365750 h 6858000"/>
              <a:gd name="connsiteX110" fmla="*/ 332494 w 334174"/>
              <a:gd name="connsiteY110" fmla="*/ 5426075 h 6858000"/>
              <a:gd name="connsiteX111" fmla="*/ 334174 w 334174"/>
              <a:gd name="connsiteY111" fmla="*/ 5494337 h 6858000"/>
              <a:gd name="connsiteX112" fmla="*/ 332494 w 334174"/>
              <a:gd name="connsiteY112" fmla="*/ 5562600 h 6858000"/>
              <a:gd name="connsiteX113" fmla="*/ 322417 w 334174"/>
              <a:gd name="connsiteY113" fmla="*/ 5622925 h 6858000"/>
              <a:gd name="connsiteX114" fmla="*/ 312339 w 334174"/>
              <a:gd name="connsiteY114" fmla="*/ 5675312 h 6858000"/>
              <a:gd name="connsiteX115" fmla="*/ 297223 w 334174"/>
              <a:gd name="connsiteY115" fmla="*/ 5721350 h 6858000"/>
              <a:gd name="connsiteX116" fmla="*/ 278747 w 334174"/>
              <a:gd name="connsiteY116" fmla="*/ 5762625 h 6858000"/>
              <a:gd name="connsiteX117" fmla="*/ 260272 w 334174"/>
              <a:gd name="connsiteY117" fmla="*/ 5802312 h 6858000"/>
              <a:gd name="connsiteX118" fmla="*/ 240117 w 334174"/>
              <a:gd name="connsiteY118" fmla="*/ 5840412 h 6858000"/>
              <a:gd name="connsiteX119" fmla="*/ 219962 w 334174"/>
              <a:gd name="connsiteY119" fmla="*/ 5876925 h 6858000"/>
              <a:gd name="connsiteX120" fmla="*/ 199806 w 334174"/>
              <a:gd name="connsiteY120" fmla="*/ 5915025 h 6858000"/>
              <a:gd name="connsiteX121" fmla="*/ 183011 w 334174"/>
              <a:gd name="connsiteY121" fmla="*/ 5956300 h 6858000"/>
              <a:gd name="connsiteX122" fmla="*/ 167894 w 334174"/>
              <a:gd name="connsiteY122" fmla="*/ 6003925 h 6858000"/>
              <a:gd name="connsiteX123" fmla="*/ 156137 w 334174"/>
              <a:gd name="connsiteY123" fmla="*/ 6056312 h 6858000"/>
              <a:gd name="connsiteX124" fmla="*/ 147738 w 334174"/>
              <a:gd name="connsiteY124" fmla="*/ 6113462 h 6858000"/>
              <a:gd name="connsiteX125" fmla="*/ 144379 w 334174"/>
              <a:gd name="connsiteY125" fmla="*/ 6183312 h 6858000"/>
              <a:gd name="connsiteX126" fmla="*/ 147738 w 334174"/>
              <a:gd name="connsiteY126" fmla="*/ 6251575 h 6858000"/>
              <a:gd name="connsiteX127" fmla="*/ 156137 w 334174"/>
              <a:gd name="connsiteY127" fmla="*/ 6311900 h 6858000"/>
              <a:gd name="connsiteX128" fmla="*/ 167894 w 334174"/>
              <a:gd name="connsiteY128" fmla="*/ 6361112 h 6858000"/>
              <a:gd name="connsiteX129" fmla="*/ 183011 w 334174"/>
              <a:gd name="connsiteY129" fmla="*/ 6407150 h 6858000"/>
              <a:gd name="connsiteX130" fmla="*/ 199806 w 334174"/>
              <a:gd name="connsiteY130" fmla="*/ 6448425 h 6858000"/>
              <a:gd name="connsiteX131" fmla="*/ 218282 w 334174"/>
              <a:gd name="connsiteY131" fmla="*/ 6488112 h 6858000"/>
              <a:gd name="connsiteX132" fmla="*/ 236758 w 334174"/>
              <a:gd name="connsiteY132" fmla="*/ 6523037 h 6858000"/>
              <a:gd name="connsiteX133" fmla="*/ 256913 w 334174"/>
              <a:gd name="connsiteY133" fmla="*/ 6561137 h 6858000"/>
              <a:gd name="connsiteX134" fmla="*/ 277068 w 334174"/>
              <a:gd name="connsiteY134" fmla="*/ 6597650 h 6858000"/>
              <a:gd name="connsiteX135" fmla="*/ 293864 w 334174"/>
              <a:gd name="connsiteY135" fmla="*/ 6640512 h 6858000"/>
              <a:gd name="connsiteX136" fmla="*/ 310660 w 334174"/>
              <a:gd name="connsiteY136" fmla="*/ 6683375 h 6858000"/>
              <a:gd name="connsiteX137" fmla="*/ 320737 w 334174"/>
              <a:gd name="connsiteY137" fmla="*/ 6735762 h 6858000"/>
              <a:gd name="connsiteX138" fmla="*/ 329135 w 334174"/>
              <a:gd name="connsiteY138" fmla="*/ 6791325 h 6858000"/>
              <a:gd name="connsiteX139" fmla="*/ 334174 w 334174"/>
              <a:gd name="connsiteY139" fmla="*/ 6858000 h 6858000"/>
              <a:gd name="connsiteX140" fmla="*/ 189795 w 334174"/>
              <a:gd name="connsiteY140" fmla="*/ 6858000 h 6858000"/>
              <a:gd name="connsiteX141" fmla="*/ 184756 w 334174"/>
              <a:gd name="connsiteY141" fmla="*/ 6791325 h 6858000"/>
              <a:gd name="connsiteX142" fmla="*/ 176358 w 334174"/>
              <a:gd name="connsiteY142" fmla="*/ 6735762 h 6858000"/>
              <a:gd name="connsiteX143" fmla="*/ 166281 w 334174"/>
              <a:gd name="connsiteY143" fmla="*/ 6683375 h 6858000"/>
              <a:gd name="connsiteX144" fmla="*/ 149485 w 334174"/>
              <a:gd name="connsiteY144" fmla="*/ 6640512 h 6858000"/>
              <a:gd name="connsiteX145" fmla="*/ 132689 w 334174"/>
              <a:gd name="connsiteY145" fmla="*/ 6597650 h 6858000"/>
              <a:gd name="connsiteX146" fmla="*/ 112534 w 334174"/>
              <a:gd name="connsiteY146" fmla="*/ 6561137 h 6858000"/>
              <a:gd name="connsiteX147" fmla="*/ 92379 w 334174"/>
              <a:gd name="connsiteY147" fmla="*/ 6523037 h 6858000"/>
              <a:gd name="connsiteX148" fmla="*/ 73903 w 334174"/>
              <a:gd name="connsiteY148" fmla="*/ 6488112 h 6858000"/>
              <a:gd name="connsiteX149" fmla="*/ 55427 w 334174"/>
              <a:gd name="connsiteY149" fmla="*/ 6448425 h 6858000"/>
              <a:gd name="connsiteX150" fmla="*/ 38632 w 334174"/>
              <a:gd name="connsiteY150" fmla="*/ 6407150 h 6858000"/>
              <a:gd name="connsiteX151" fmla="*/ 23515 w 334174"/>
              <a:gd name="connsiteY151" fmla="*/ 6361112 h 6858000"/>
              <a:gd name="connsiteX152" fmla="*/ 11758 w 334174"/>
              <a:gd name="connsiteY152" fmla="*/ 6311900 h 6858000"/>
              <a:gd name="connsiteX153" fmla="*/ 3359 w 334174"/>
              <a:gd name="connsiteY153" fmla="*/ 6251575 h 6858000"/>
              <a:gd name="connsiteX154" fmla="*/ 0 w 334174"/>
              <a:gd name="connsiteY154" fmla="*/ 6183312 h 6858000"/>
              <a:gd name="connsiteX155" fmla="*/ 3359 w 334174"/>
              <a:gd name="connsiteY155" fmla="*/ 6113462 h 6858000"/>
              <a:gd name="connsiteX156" fmla="*/ 11758 w 334174"/>
              <a:gd name="connsiteY156" fmla="*/ 6056312 h 6858000"/>
              <a:gd name="connsiteX157" fmla="*/ 23515 w 334174"/>
              <a:gd name="connsiteY157" fmla="*/ 6003925 h 6858000"/>
              <a:gd name="connsiteX158" fmla="*/ 38632 w 334174"/>
              <a:gd name="connsiteY158" fmla="*/ 5956300 h 6858000"/>
              <a:gd name="connsiteX159" fmla="*/ 55427 w 334174"/>
              <a:gd name="connsiteY159" fmla="*/ 5915025 h 6858000"/>
              <a:gd name="connsiteX160" fmla="*/ 75583 w 334174"/>
              <a:gd name="connsiteY160" fmla="*/ 5876925 h 6858000"/>
              <a:gd name="connsiteX161" fmla="*/ 95738 w 334174"/>
              <a:gd name="connsiteY161" fmla="*/ 5840412 h 6858000"/>
              <a:gd name="connsiteX162" fmla="*/ 115893 w 334174"/>
              <a:gd name="connsiteY162" fmla="*/ 5802312 h 6858000"/>
              <a:gd name="connsiteX163" fmla="*/ 134368 w 334174"/>
              <a:gd name="connsiteY163" fmla="*/ 5762625 h 6858000"/>
              <a:gd name="connsiteX164" fmla="*/ 152844 w 334174"/>
              <a:gd name="connsiteY164" fmla="*/ 5721350 h 6858000"/>
              <a:gd name="connsiteX165" fmla="*/ 167960 w 334174"/>
              <a:gd name="connsiteY165" fmla="*/ 5675312 h 6858000"/>
              <a:gd name="connsiteX166" fmla="*/ 178038 w 334174"/>
              <a:gd name="connsiteY166" fmla="*/ 5622925 h 6858000"/>
              <a:gd name="connsiteX167" fmla="*/ 188115 w 334174"/>
              <a:gd name="connsiteY167" fmla="*/ 5562600 h 6858000"/>
              <a:gd name="connsiteX168" fmla="*/ 189795 w 334174"/>
              <a:gd name="connsiteY168" fmla="*/ 5494337 h 6858000"/>
              <a:gd name="connsiteX169" fmla="*/ 188115 w 334174"/>
              <a:gd name="connsiteY169" fmla="*/ 5426075 h 6858000"/>
              <a:gd name="connsiteX170" fmla="*/ 178038 w 334174"/>
              <a:gd name="connsiteY170" fmla="*/ 5365750 h 6858000"/>
              <a:gd name="connsiteX171" fmla="*/ 167960 w 334174"/>
              <a:gd name="connsiteY171" fmla="*/ 5313362 h 6858000"/>
              <a:gd name="connsiteX172" fmla="*/ 152844 w 334174"/>
              <a:gd name="connsiteY172" fmla="*/ 5268912 h 6858000"/>
              <a:gd name="connsiteX173" fmla="*/ 134368 w 334174"/>
              <a:gd name="connsiteY173" fmla="*/ 5226050 h 6858000"/>
              <a:gd name="connsiteX174" fmla="*/ 115893 w 334174"/>
              <a:gd name="connsiteY174" fmla="*/ 5186362 h 6858000"/>
              <a:gd name="connsiteX175" fmla="*/ 95738 w 334174"/>
              <a:gd name="connsiteY175" fmla="*/ 5149850 h 6858000"/>
              <a:gd name="connsiteX176" fmla="*/ 75583 w 334174"/>
              <a:gd name="connsiteY176" fmla="*/ 5114925 h 6858000"/>
              <a:gd name="connsiteX177" fmla="*/ 55427 w 334174"/>
              <a:gd name="connsiteY177" fmla="*/ 5075237 h 6858000"/>
              <a:gd name="connsiteX178" fmla="*/ 38632 w 334174"/>
              <a:gd name="connsiteY178" fmla="*/ 5033962 h 6858000"/>
              <a:gd name="connsiteX179" fmla="*/ 23515 w 334174"/>
              <a:gd name="connsiteY179" fmla="*/ 4987925 h 6858000"/>
              <a:gd name="connsiteX180" fmla="*/ 11758 w 334174"/>
              <a:gd name="connsiteY180" fmla="*/ 4935537 h 6858000"/>
              <a:gd name="connsiteX181" fmla="*/ 3359 w 334174"/>
              <a:gd name="connsiteY181" fmla="*/ 4875212 h 6858000"/>
              <a:gd name="connsiteX182" fmla="*/ 0 w 334174"/>
              <a:gd name="connsiteY182" fmla="*/ 4806950 h 6858000"/>
              <a:gd name="connsiteX183" fmla="*/ 3359 w 334174"/>
              <a:gd name="connsiteY183" fmla="*/ 4738687 h 6858000"/>
              <a:gd name="connsiteX184" fmla="*/ 11758 w 334174"/>
              <a:gd name="connsiteY184" fmla="*/ 4678362 h 6858000"/>
              <a:gd name="connsiteX185" fmla="*/ 23515 w 334174"/>
              <a:gd name="connsiteY185" fmla="*/ 4625975 h 6858000"/>
              <a:gd name="connsiteX186" fmla="*/ 38632 w 334174"/>
              <a:gd name="connsiteY186" fmla="*/ 4579937 h 6858000"/>
              <a:gd name="connsiteX187" fmla="*/ 55427 w 334174"/>
              <a:gd name="connsiteY187" fmla="*/ 4537075 h 6858000"/>
              <a:gd name="connsiteX188" fmla="*/ 75583 w 334174"/>
              <a:gd name="connsiteY188" fmla="*/ 4498975 h 6858000"/>
              <a:gd name="connsiteX189" fmla="*/ 115893 w 334174"/>
              <a:gd name="connsiteY189" fmla="*/ 4424362 h 6858000"/>
              <a:gd name="connsiteX190" fmla="*/ 134368 w 334174"/>
              <a:gd name="connsiteY190" fmla="*/ 4386262 h 6858000"/>
              <a:gd name="connsiteX191" fmla="*/ 152844 w 334174"/>
              <a:gd name="connsiteY191" fmla="*/ 4343400 h 6858000"/>
              <a:gd name="connsiteX192" fmla="*/ 167960 w 334174"/>
              <a:gd name="connsiteY192" fmla="*/ 4297362 h 6858000"/>
              <a:gd name="connsiteX193" fmla="*/ 178038 w 334174"/>
              <a:gd name="connsiteY193" fmla="*/ 4244975 h 6858000"/>
              <a:gd name="connsiteX194" fmla="*/ 188115 w 334174"/>
              <a:gd name="connsiteY194" fmla="*/ 4186237 h 6858000"/>
              <a:gd name="connsiteX195" fmla="*/ 189795 w 334174"/>
              <a:gd name="connsiteY195" fmla="*/ 4116387 h 6858000"/>
              <a:gd name="connsiteX196" fmla="*/ 188115 w 334174"/>
              <a:gd name="connsiteY196" fmla="*/ 4048125 h 6858000"/>
              <a:gd name="connsiteX197" fmla="*/ 178038 w 334174"/>
              <a:gd name="connsiteY197" fmla="*/ 3987800 h 6858000"/>
              <a:gd name="connsiteX198" fmla="*/ 167960 w 334174"/>
              <a:gd name="connsiteY198" fmla="*/ 3935412 h 6858000"/>
              <a:gd name="connsiteX199" fmla="*/ 152844 w 334174"/>
              <a:gd name="connsiteY199" fmla="*/ 3890962 h 6858000"/>
              <a:gd name="connsiteX200" fmla="*/ 134368 w 334174"/>
              <a:gd name="connsiteY200" fmla="*/ 3848100 h 6858000"/>
              <a:gd name="connsiteX201" fmla="*/ 115893 w 334174"/>
              <a:gd name="connsiteY201" fmla="*/ 3811587 h 6858000"/>
              <a:gd name="connsiteX202" fmla="*/ 75583 w 334174"/>
              <a:gd name="connsiteY202" fmla="*/ 3736975 h 6858000"/>
              <a:gd name="connsiteX203" fmla="*/ 55427 w 334174"/>
              <a:gd name="connsiteY203" fmla="*/ 3697287 h 6858000"/>
              <a:gd name="connsiteX204" fmla="*/ 38632 w 334174"/>
              <a:gd name="connsiteY204" fmla="*/ 3656012 h 6858000"/>
              <a:gd name="connsiteX205" fmla="*/ 23515 w 334174"/>
              <a:gd name="connsiteY205" fmla="*/ 3609975 h 6858000"/>
              <a:gd name="connsiteX206" fmla="*/ 11758 w 334174"/>
              <a:gd name="connsiteY206" fmla="*/ 3557587 h 6858000"/>
              <a:gd name="connsiteX207" fmla="*/ 3359 w 334174"/>
              <a:gd name="connsiteY207" fmla="*/ 3497262 h 6858000"/>
              <a:gd name="connsiteX208" fmla="*/ 0 w 334174"/>
              <a:gd name="connsiteY208" fmla="*/ 3427412 h 6858000"/>
              <a:gd name="connsiteX209" fmla="*/ 3359 w 334174"/>
              <a:gd name="connsiteY209" fmla="*/ 3360737 h 6858000"/>
              <a:gd name="connsiteX210" fmla="*/ 11758 w 334174"/>
              <a:gd name="connsiteY210" fmla="*/ 3300412 h 6858000"/>
              <a:gd name="connsiteX211" fmla="*/ 23515 w 334174"/>
              <a:gd name="connsiteY211" fmla="*/ 3248025 h 6858000"/>
              <a:gd name="connsiteX212" fmla="*/ 38632 w 334174"/>
              <a:gd name="connsiteY212" fmla="*/ 3201987 h 6858000"/>
              <a:gd name="connsiteX213" fmla="*/ 55427 w 334174"/>
              <a:gd name="connsiteY213" fmla="*/ 3160712 h 6858000"/>
              <a:gd name="connsiteX214" fmla="*/ 75583 w 334174"/>
              <a:gd name="connsiteY214" fmla="*/ 3121025 h 6858000"/>
              <a:gd name="connsiteX215" fmla="*/ 95738 w 334174"/>
              <a:gd name="connsiteY215" fmla="*/ 3084512 h 6858000"/>
              <a:gd name="connsiteX216" fmla="*/ 115893 w 334174"/>
              <a:gd name="connsiteY216" fmla="*/ 3046412 h 6858000"/>
              <a:gd name="connsiteX217" fmla="*/ 134368 w 334174"/>
              <a:gd name="connsiteY217" fmla="*/ 3009900 h 6858000"/>
              <a:gd name="connsiteX218" fmla="*/ 152844 w 334174"/>
              <a:gd name="connsiteY218" fmla="*/ 2967037 h 6858000"/>
              <a:gd name="connsiteX219" fmla="*/ 167960 w 334174"/>
              <a:gd name="connsiteY219" fmla="*/ 2922587 h 6858000"/>
              <a:gd name="connsiteX220" fmla="*/ 178038 w 334174"/>
              <a:gd name="connsiteY220" fmla="*/ 2868612 h 6858000"/>
              <a:gd name="connsiteX221" fmla="*/ 188115 w 334174"/>
              <a:gd name="connsiteY221" fmla="*/ 2809875 h 6858000"/>
              <a:gd name="connsiteX222" fmla="*/ 189795 w 334174"/>
              <a:gd name="connsiteY222" fmla="*/ 2741612 h 6858000"/>
              <a:gd name="connsiteX223" fmla="*/ 188115 w 334174"/>
              <a:gd name="connsiteY223" fmla="*/ 2671762 h 6858000"/>
              <a:gd name="connsiteX224" fmla="*/ 178038 w 334174"/>
              <a:gd name="connsiteY224" fmla="*/ 2613025 h 6858000"/>
              <a:gd name="connsiteX225" fmla="*/ 167960 w 334174"/>
              <a:gd name="connsiteY225" fmla="*/ 2560637 h 6858000"/>
              <a:gd name="connsiteX226" fmla="*/ 152844 w 334174"/>
              <a:gd name="connsiteY226" fmla="*/ 2513012 h 6858000"/>
              <a:gd name="connsiteX227" fmla="*/ 134368 w 334174"/>
              <a:gd name="connsiteY227" fmla="*/ 2471737 h 6858000"/>
              <a:gd name="connsiteX228" fmla="*/ 115893 w 334174"/>
              <a:gd name="connsiteY228" fmla="*/ 2433637 h 6858000"/>
              <a:gd name="connsiteX229" fmla="*/ 95738 w 334174"/>
              <a:gd name="connsiteY229" fmla="*/ 2395537 h 6858000"/>
              <a:gd name="connsiteX230" fmla="*/ 75583 w 334174"/>
              <a:gd name="connsiteY230" fmla="*/ 2359025 h 6858000"/>
              <a:gd name="connsiteX231" fmla="*/ 55427 w 334174"/>
              <a:gd name="connsiteY231" fmla="*/ 2319337 h 6858000"/>
              <a:gd name="connsiteX232" fmla="*/ 38632 w 334174"/>
              <a:gd name="connsiteY232" fmla="*/ 2278062 h 6858000"/>
              <a:gd name="connsiteX233" fmla="*/ 23515 w 334174"/>
              <a:gd name="connsiteY233" fmla="*/ 2232025 h 6858000"/>
              <a:gd name="connsiteX234" fmla="*/ 11758 w 334174"/>
              <a:gd name="connsiteY234" fmla="*/ 2179637 h 6858000"/>
              <a:gd name="connsiteX235" fmla="*/ 3359 w 334174"/>
              <a:gd name="connsiteY235" fmla="*/ 2119312 h 6858000"/>
              <a:gd name="connsiteX236" fmla="*/ 0 w 334174"/>
              <a:gd name="connsiteY236" fmla="*/ 2051050 h 6858000"/>
              <a:gd name="connsiteX237" fmla="*/ 3359 w 334174"/>
              <a:gd name="connsiteY237" fmla="*/ 1982787 h 6858000"/>
              <a:gd name="connsiteX238" fmla="*/ 11758 w 334174"/>
              <a:gd name="connsiteY238" fmla="*/ 1922462 h 6858000"/>
              <a:gd name="connsiteX239" fmla="*/ 23515 w 334174"/>
              <a:gd name="connsiteY239" fmla="*/ 1870075 h 6858000"/>
              <a:gd name="connsiteX240" fmla="*/ 38632 w 334174"/>
              <a:gd name="connsiteY240" fmla="*/ 1824037 h 6858000"/>
              <a:gd name="connsiteX241" fmla="*/ 55427 w 334174"/>
              <a:gd name="connsiteY241" fmla="*/ 1782762 h 6858000"/>
              <a:gd name="connsiteX242" fmla="*/ 75583 w 334174"/>
              <a:gd name="connsiteY242" fmla="*/ 1743075 h 6858000"/>
              <a:gd name="connsiteX243" fmla="*/ 95738 w 334174"/>
              <a:gd name="connsiteY243" fmla="*/ 1708150 h 6858000"/>
              <a:gd name="connsiteX244" fmla="*/ 115893 w 334174"/>
              <a:gd name="connsiteY244" fmla="*/ 1671637 h 6858000"/>
              <a:gd name="connsiteX245" fmla="*/ 134368 w 334174"/>
              <a:gd name="connsiteY245" fmla="*/ 1631950 h 6858000"/>
              <a:gd name="connsiteX246" fmla="*/ 152844 w 334174"/>
              <a:gd name="connsiteY246" fmla="*/ 1589087 h 6858000"/>
              <a:gd name="connsiteX247" fmla="*/ 167960 w 334174"/>
              <a:gd name="connsiteY247" fmla="*/ 1544637 h 6858000"/>
              <a:gd name="connsiteX248" fmla="*/ 178038 w 334174"/>
              <a:gd name="connsiteY248" fmla="*/ 1492250 h 6858000"/>
              <a:gd name="connsiteX249" fmla="*/ 188115 w 334174"/>
              <a:gd name="connsiteY249" fmla="*/ 1431925 h 6858000"/>
              <a:gd name="connsiteX250" fmla="*/ 189795 w 334174"/>
              <a:gd name="connsiteY250" fmla="*/ 1363662 h 6858000"/>
              <a:gd name="connsiteX251" fmla="*/ 188115 w 334174"/>
              <a:gd name="connsiteY251" fmla="*/ 1295400 h 6858000"/>
              <a:gd name="connsiteX252" fmla="*/ 178038 w 334174"/>
              <a:gd name="connsiteY252" fmla="*/ 1235075 h 6858000"/>
              <a:gd name="connsiteX253" fmla="*/ 167960 w 334174"/>
              <a:gd name="connsiteY253" fmla="*/ 1182687 h 6858000"/>
              <a:gd name="connsiteX254" fmla="*/ 152844 w 334174"/>
              <a:gd name="connsiteY254" fmla="*/ 1136650 h 6858000"/>
              <a:gd name="connsiteX255" fmla="*/ 134368 w 334174"/>
              <a:gd name="connsiteY255" fmla="*/ 1095375 h 6858000"/>
              <a:gd name="connsiteX256" fmla="*/ 115893 w 334174"/>
              <a:gd name="connsiteY256" fmla="*/ 1055687 h 6858000"/>
              <a:gd name="connsiteX257" fmla="*/ 95738 w 334174"/>
              <a:gd name="connsiteY257" fmla="*/ 1017587 h 6858000"/>
              <a:gd name="connsiteX258" fmla="*/ 75583 w 334174"/>
              <a:gd name="connsiteY258" fmla="*/ 981075 h 6858000"/>
              <a:gd name="connsiteX259" fmla="*/ 55427 w 334174"/>
              <a:gd name="connsiteY259" fmla="*/ 942975 h 6858000"/>
              <a:gd name="connsiteX260" fmla="*/ 38632 w 334174"/>
              <a:gd name="connsiteY260" fmla="*/ 901700 h 6858000"/>
              <a:gd name="connsiteX261" fmla="*/ 23515 w 334174"/>
              <a:gd name="connsiteY261" fmla="*/ 854075 h 6858000"/>
              <a:gd name="connsiteX262" fmla="*/ 11758 w 334174"/>
              <a:gd name="connsiteY262" fmla="*/ 801687 h 6858000"/>
              <a:gd name="connsiteX263" fmla="*/ 3359 w 334174"/>
              <a:gd name="connsiteY263" fmla="*/ 744537 h 6858000"/>
              <a:gd name="connsiteX264" fmla="*/ 0 w 334174"/>
              <a:gd name="connsiteY264" fmla="*/ 673100 h 6858000"/>
              <a:gd name="connsiteX265" fmla="*/ 3359 w 334174"/>
              <a:gd name="connsiteY265" fmla="*/ 606425 h 6858000"/>
              <a:gd name="connsiteX266" fmla="*/ 11758 w 334174"/>
              <a:gd name="connsiteY266" fmla="*/ 546100 h 6858000"/>
              <a:gd name="connsiteX267" fmla="*/ 23515 w 334174"/>
              <a:gd name="connsiteY267" fmla="*/ 496887 h 6858000"/>
              <a:gd name="connsiteX268" fmla="*/ 38632 w 334174"/>
              <a:gd name="connsiteY268" fmla="*/ 450850 h 6858000"/>
              <a:gd name="connsiteX269" fmla="*/ 55427 w 334174"/>
              <a:gd name="connsiteY269" fmla="*/ 409575 h 6858000"/>
              <a:gd name="connsiteX270" fmla="*/ 73903 w 334174"/>
              <a:gd name="connsiteY270" fmla="*/ 369887 h 6858000"/>
              <a:gd name="connsiteX271" fmla="*/ 92379 w 334174"/>
              <a:gd name="connsiteY271" fmla="*/ 334962 h 6858000"/>
              <a:gd name="connsiteX272" fmla="*/ 112534 w 334174"/>
              <a:gd name="connsiteY272" fmla="*/ 296862 h 6858000"/>
              <a:gd name="connsiteX273" fmla="*/ 132689 w 334174"/>
              <a:gd name="connsiteY273" fmla="*/ 260350 h 6858000"/>
              <a:gd name="connsiteX274" fmla="*/ 149485 w 334174"/>
              <a:gd name="connsiteY274" fmla="*/ 217487 h 6858000"/>
              <a:gd name="connsiteX275" fmla="*/ 166281 w 334174"/>
              <a:gd name="connsiteY275" fmla="*/ 174625 h 6858000"/>
              <a:gd name="connsiteX276" fmla="*/ 176358 w 334174"/>
              <a:gd name="connsiteY276" fmla="*/ 122237 h 6858000"/>
              <a:gd name="connsiteX277" fmla="*/ 184756 w 334174"/>
              <a:gd name="connsiteY277" fmla="*/ 66675 h 6858000"/>
              <a:gd name="connsiteX278" fmla="*/ 189795 w 334174"/>
              <a:gd name="connsiteY27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334174" h="6858000">
                <a:moveTo>
                  <a:pt x="189795" y="0"/>
                </a:moveTo>
                <a:lnTo>
                  <a:pt x="334174" y="0"/>
                </a:lnTo>
                <a:lnTo>
                  <a:pt x="329135" y="66675"/>
                </a:lnTo>
                <a:lnTo>
                  <a:pt x="320737" y="122237"/>
                </a:lnTo>
                <a:lnTo>
                  <a:pt x="310660" y="174625"/>
                </a:lnTo>
                <a:lnTo>
                  <a:pt x="293864" y="217487"/>
                </a:lnTo>
                <a:lnTo>
                  <a:pt x="277068" y="260350"/>
                </a:lnTo>
                <a:lnTo>
                  <a:pt x="256913" y="296862"/>
                </a:lnTo>
                <a:lnTo>
                  <a:pt x="236758" y="334962"/>
                </a:lnTo>
                <a:lnTo>
                  <a:pt x="218282" y="369887"/>
                </a:lnTo>
                <a:lnTo>
                  <a:pt x="199806" y="409575"/>
                </a:lnTo>
                <a:lnTo>
                  <a:pt x="183011" y="450850"/>
                </a:lnTo>
                <a:lnTo>
                  <a:pt x="167894" y="496887"/>
                </a:lnTo>
                <a:lnTo>
                  <a:pt x="156137" y="546100"/>
                </a:lnTo>
                <a:lnTo>
                  <a:pt x="147738" y="606425"/>
                </a:lnTo>
                <a:lnTo>
                  <a:pt x="144379" y="673100"/>
                </a:lnTo>
                <a:lnTo>
                  <a:pt x="147738" y="744537"/>
                </a:lnTo>
                <a:lnTo>
                  <a:pt x="156137" y="801687"/>
                </a:lnTo>
                <a:lnTo>
                  <a:pt x="167894" y="854075"/>
                </a:lnTo>
                <a:lnTo>
                  <a:pt x="183011" y="901700"/>
                </a:lnTo>
                <a:lnTo>
                  <a:pt x="199806" y="942975"/>
                </a:lnTo>
                <a:lnTo>
                  <a:pt x="219962" y="981075"/>
                </a:lnTo>
                <a:lnTo>
                  <a:pt x="240117" y="1017587"/>
                </a:lnTo>
                <a:lnTo>
                  <a:pt x="260272" y="1055687"/>
                </a:lnTo>
                <a:lnTo>
                  <a:pt x="278747" y="1095375"/>
                </a:lnTo>
                <a:lnTo>
                  <a:pt x="297223" y="1136650"/>
                </a:lnTo>
                <a:lnTo>
                  <a:pt x="312339" y="1182687"/>
                </a:lnTo>
                <a:lnTo>
                  <a:pt x="322417" y="1235075"/>
                </a:lnTo>
                <a:lnTo>
                  <a:pt x="332494" y="1295400"/>
                </a:lnTo>
                <a:lnTo>
                  <a:pt x="334174" y="1363662"/>
                </a:lnTo>
                <a:lnTo>
                  <a:pt x="332494" y="1431925"/>
                </a:lnTo>
                <a:lnTo>
                  <a:pt x="322417" y="1492250"/>
                </a:lnTo>
                <a:lnTo>
                  <a:pt x="312339" y="1544637"/>
                </a:lnTo>
                <a:lnTo>
                  <a:pt x="297223" y="1589087"/>
                </a:lnTo>
                <a:lnTo>
                  <a:pt x="278747" y="1631950"/>
                </a:lnTo>
                <a:lnTo>
                  <a:pt x="260272" y="1671637"/>
                </a:lnTo>
                <a:lnTo>
                  <a:pt x="240117" y="1708150"/>
                </a:lnTo>
                <a:lnTo>
                  <a:pt x="219962" y="1743075"/>
                </a:lnTo>
                <a:lnTo>
                  <a:pt x="199806" y="1782762"/>
                </a:lnTo>
                <a:lnTo>
                  <a:pt x="183011" y="1824037"/>
                </a:lnTo>
                <a:lnTo>
                  <a:pt x="167894" y="1870075"/>
                </a:lnTo>
                <a:lnTo>
                  <a:pt x="156137" y="1922462"/>
                </a:lnTo>
                <a:lnTo>
                  <a:pt x="147738" y="1982787"/>
                </a:lnTo>
                <a:lnTo>
                  <a:pt x="144379" y="2051050"/>
                </a:lnTo>
                <a:lnTo>
                  <a:pt x="147738" y="2119312"/>
                </a:lnTo>
                <a:lnTo>
                  <a:pt x="156137" y="2179637"/>
                </a:lnTo>
                <a:lnTo>
                  <a:pt x="167894" y="2232025"/>
                </a:lnTo>
                <a:lnTo>
                  <a:pt x="183011" y="2278062"/>
                </a:lnTo>
                <a:lnTo>
                  <a:pt x="199806" y="2319337"/>
                </a:lnTo>
                <a:lnTo>
                  <a:pt x="219962" y="2359025"/>
                </a:lnTo>
                <a:lnTo>
                  <a:pt x="240117" y="2395537"/>
                </a:lnTo>
                <a:lnTo>
                  <a:pt x="260272" y="2433637"/>
                </a:lnTo>
                <a:lnTo>
                  <a:pt x="278747" y="2471737"/>
                </a:lnTo>
                <a:lnTo>
                  <a:pt x="297223" y="2513012"/>
                </a:lnTo>
                <a:lnTo>
                  <a:pt x="312339" y="2560637"/>
                </a:lnTo>
                <a:lnTo>
                  <a:pt x="322417" y="2613025"/>
                </a:lnTo>
                <a:lnTo>
                  <a:pt x="332494" y="2671762"/>
                </a:lnTo>
                <a:lnTo>
                  <a:pt x="334174" y="2741612"/>
                </a:lnTo>
                <a:lnTo>
                  <a:pt x="332494" y="2809875"/>
                </a:lnTo>
                <a:lnTo>
                  <a:pt x="322417" y="2868612"/>
                </a:lnTo>
                <a:lnTo>
                  <a:pt x="312339" y="2922587"/>
                </a:lnTo>
                <a:lnTo>
                  <a:pt x="297223" y="2967037"/>
                </a:lnTo>
                <a:lnTo>
                  <a:pt x="278747" y="3009900"/>
                </a:lnTo>
                <a:lnTo>
                  <a:pt x="260272" y="3046412"/>
                </a:lnTo>
                <a:lnTo>
                  <a:pt x="240117" y="3084512"/>
                </a:lnTo>
                <a:lnTo>
                  <a:pt x="219962" y="3121025"/>
                </a:lnTo>
                <a:lnTo>
                  <a:pt x="199806" y="3160712"/>
                </a:lnTo>
                <a:lnTo>
                  <a:pt x="183011" y="3201987"/>
                </a:lnTo>
                <a:lnTo>
                  <a:pt x="167894" y="3248025"/>
                </a:lnTo>
                <a:lnTo>
                  <a:pt x="156137" y="3300412"/>
                </a:lnTo>
                <a:lnTo>
                  <a:pt x="147738" y="3360737"/>
                </a:lnTo>
                <a:lnTo>
                  <a:pt x="144379" y="3427412"/>
                </a:lnTo>
                <a:lnTo>
                  <a:pt x="147738" y="3497262"/>
                </a:lnTo>
                <a:lnTo>
                  <a:pt x="156137" y="3557587"/>
                </a:lnTo>
                <a:lnTo>
                  <a:pt x="167894" y="3609975"/>
                </a:lnTo>
                <a:lnTo>
                  <a:pt x="183011" y="3656012"/>
                </a:lnTo>
                <a:lnTo>
                  <a:pt x="199806" y="3697287"/>
                </a:lnTo>
                <a:lnTo>
                  <a:pt x="219962" y="3736975"/>
                </a:lnTo>
                <a:lnTo>
                  <a:pt x="260272" y="3811587"/>
                </a:lnTo>
                <a:lnTo>
                  <a:pt x="278747" y="3848100"/>
                </a:lnTo>
                <a:lnTo>
                  <a:pt x="297223" y="3890962"/>
                </a:lnTo>
                <a:lnTo>
                  <a:pt x="312339" y="3935412"/>
                </a:lnTo>
                <a:lnTo>
                  <a:pt x="322417" y="3987800"/>
                </a:lnTo>
                <a:lnTo>
                  <a:pt x="332494" y="4048125"/>
                </a:lnTo>
                <a:lnTo>
                  <a:pt x="334174" y="4116387"/>
                </a:lnTo>
                <a:lnTo>
                  <a:pt x="332494" y="4186237"/>
                </a:lnTo>
                <a:lnTo>
                  <a:pt x="322417" y="4244975"/>
                </a:lnTo>
                <a:lnTo>
                  <a:pt x="312339" y="4297362"/>
                </a:lnTo>
                <a:lnTo>
                  <a:pt x="297223" y="4343400"/>
                </a:lnTo>
                <a:lnTo>
                  <a:pt x="278747" y="4386262"/>
                </a:lnTo>
                <a:lnTo>
                  <a:pt x="260272" y="4424362"/>
                </a:lnTo>
                <a:lnTo>
                  <a:pt x="219962" y="4498975"/>
                </a:lnTo>
                <a:lnTo>
                  <a:pt x="199806" y="4537075"/>
                </a:lnTo>
                <a:lnTo>
                  <a:pt x="183011" y="4579937"/>
                </a:lnTo>
                <a:lnTo>
                  <a:pt x="167894" y="4625975"/>
                </a:lnTo>
                <a:lnTo>
                  <a:pt x="156137" y="4678362"/>
                </a:lnTo>
                <a:lnTo>
                  <a:pt x="147738" y="4738687"/>
                </a:lnTo>
                <a:lnTo>
                  <a:pt x="144379" y="4806950"/>
                </a:lnTo>
                <a:lnTo>
                  <a:pt x="147738" y="4875212"/>
                </a:lnTo>
                <a:lnTo>
                  <a:pt x="156137" y="4935537"/>
                </a:lnTo>
                <a:lnTo>
                  <a:pt x="167894" y="4987925"/>
                </a:lnTo>
                <a:lnTo>
                  <a:pt x="183011" y="5033962"/>
                </a:lnTo>
                <a:lnTo>
                  <a:pt x="199806" y="5075237"/>
                </a:lnTo>
                <a:lnTo>
                  <a:pt x="219962" y="5114925"/>
                </a:lnTo>
                <a:lnTo>
                  <a:pt x="240117" y="5149850"/>
                </a:lnTo>
                <a:lnTo>
                  <a:pt x="260272" y="5186362"/>
                </a:lnTo>
                <a:lnTo>
                  <a:pt x="278747" y="5226050"/>
                </a:lnTo>
                <a:lnTo>
                  <a:pt x="297223" y="5268912"/>
                </a:lnTo>
                <a:lnTo>
                  <a:pt x="312339" y="5313362"/>
                </a:lnTo>
                <a:lnTo>
                  <a:pt x="322417" y="5365750"/>
                </a:lnTo>
                <a:lnTo>
                  <a:pt x="332494" y="5426075"/>
                </a:lnTo>
                <a:lnTo>
                  <a:pt x="334174" y="5494337"/>
                </a:lnTo>
                <a:lnTo>
                  <a:pt x="332494" y="5562600"/>
                </a:lnTo>
                <a:lnTo>
                  <a:pt x="322417" y="5622925"/>
                </a:lnTo>
                <a:lnTo>
                  <a:pt x="312339" y="5675312"/>
                </a:lnTo>
                <a:lnTo>
                  <a:pt x="297223" y="5721350"/>
                </a:lnTo>
                <a:lnTo>
                  <a:pt x="278747" y="5762625"/>
                </a:lnTo>
                <a:lnTo>
                  <a:pt x="260272" y="5802312"/>
                </a:lnTo>
                <a:lnTo>
                  <a:pt x="240117" y="5840412"/>
                </a:lnTo>
                <a:lnTo>
                  <a:pt x="219962" y="5876925"/>
                </a:lnTo>
                <a:lnTo>
                  <a:pt x="199806" y="5915025"/>
                </a:lnTo>
                <a:lnTo>
                  <a:pt x="183011" y="5956300"/>
                </a:lnTo>
                <a:lnTo>
                  <a:pt x="167894" y="6003925"/>
                </a:lnTo>
                <a:lnTo>
                  <a:pt x="156137" y="6056312"/>
                </a:lnTo>
                <a:lnTo>
                  <a:pt x="147738" y="6113462"/>
                </a:lnTo>
                <a:lnTo>
                  <a:pt x="144379" y="6183312"/>
                </a:lnTo>
                <a:lnTo>
                  <a:pt x="147738" y="6251575"/>
                </a:lnTo>
                <a:lnTo>
                  <a:pt x="156137" y="6311900"/>
                </a:lnTo>
                <a:lnTo>
                  <a:pt x="167894" y="6361112"/>
                </a:lnTo>
                <a:lnTo>
                  <a:pt x="183011" y="6407150"/>
                </a:lnTo>
                <a:lnTo>
                  <a:pt x="199806" y="6448425"/>
                </a:lnTo>
                <a:lnTo>
                  <a:pt x="218282" y="6488112"/>
                </a:lnTo>
                <a:lnTo>
                  <a:pt x="236758" y="6523037"/>
                </a:lnTo>
                <a:lnTo>
                  <a:pt x="256913" y="6561137"/>
                </a:lnTo>
                <a:lnTo>
                  <a:pt x="277068" y="6597650"/>
                </a:lnTo>
                <a:lnTo>
                  <a:pt x="293864" y="6640512"/>
                </a:lnTo>
                <a:lnTo>
                  <a:pt x="310660" y="6683375"/>
                </a:lnTo>
                <a:lnTo>
                  <a:pt x="320737" y="6735762"/>
                </a:lnTo>
                <a:lnTo>
                  <a:pt x="329135" y="6791325"/>
                </a:lnTo>
                <a:lnTo>
                  <a:pt x="334174"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1B85EFE6-E494-C4FB-8B20-71A2A3356D20}"/>
              </a:ext>
            </a:extLst>
          </p:cNvPr>
          <p:cNvSpPr>
            <a:spLocks noGrp="1"/>
          </p:cNvSpPr>
          <p:nvPr>
            <p:ph idx="1"/>
          </p:nvPr>
        </p:nvSpPr>
        <p:spPr>
          <a:xfrm>
            <a:off x="5315803" y="662400"/>
            <a:ext cx="6109434" cy="5576754"/>
          </a:xfrm>
        </p:spPr>
        <p:txBody>
          <a:bodyPr anchor="t">
            <a:normAutofit lnSpcReduction="10000"/>
          </a:bodyPr>
          <a:lstStyle/>
          <a:p>
            <a:pPr algn="just"/>
            <a:r>
              <a:rPr lang="en-US" dirty="0">
                <a:solidFill>
                  <a:schemeClr val="tx1">
                    <a:alpha val="60000"/>
                  </a:schemeClr>
                </a:solidFill>
              </a:rPr>
              <a:t>There is dignity and value in the everyday tasks we do.</a:t>
            </a:r>
            <a:endParaRPr lang="en-GB" dirty="0">
              <a:solidFill>
                <a:schemeClr val="tx1">
                  <a:alpha val="60000"/>
                </a:schemeClr>
              </a:solidFill>
            </a:endParaRPr>
          </a:p>
          <a:p>
            <a:pPr algn="just"/>
            <a:r>
              <a:rPr lang="en-GB" dirty="0">
                <a:solidFill>
                  <a:schemeClr val="tx1">
                    <a:alpha val="60000"/>
                  </a:schemeClr>
                </a:solidFill>
              </a:rPr>
              <a:t>Work is God’s instrument to get things done that he wants done, for the benefit of people and to His glory.</a:t>
            </a:r>
          </a:p>
          <a:p>
            <a:pPr algn="just"/>
            <a:r>
              <a:rPr lang="en-GB" dirty="0">
                <a:solidFill>
                  <a:schemeClr val="tx1">
                    <a:alpha val="60000"/>
                  </a:schemeClr>
                </a:solidFill>
              </a:rPr>
              <a:t>God’s work in Eden – creates order, generates provision, brings joy, creates beauty.</a:t>
            </a:r>
          </a:p>
          <a:p>
            <a:pPr algn="just"/>
            <a:r>
              <a:rPr lang="en-GB" dirty="0">
                <a:solidFill>
                  <a:schemeClr val="tx1">
                    <a:alpha val="60000"/>
                  </a:schemeClr>
                </a:solidFill>
              </a:rPr>
              <a:t>Godly work is good work, done in a Godly way for God - and in God’s strength.</a:t>
            </a:r>
          </a:p>
          <a:p>
            <a:pPr algn="just"/>
            <a:r>
              <a:rPr lang="en-US" dirty="0">
                <a:solidFill>
                  <a:schemeClr val="tx1">
                    <a:alpha val="60000"/>
                  </a:schemeClr>
                </a:solidFill>
              </a:rPr>
              <a:t>Would you be happy putting God’s logo on your work?</a:t>
            </a:r>
          </a:p>
        </p:txBody>
      </p:sp>
    </p:spTree>
    <p:extLst>
      <p:ext uri="{BB962C8B-B14F-4D97-AF65-F5344CB8AC3E}">
        <p14:creationId xmlns:p14="http://schemas.microsoft.com/office/powerpoint/2010/main" val="83127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68CB818-3001-B2D1-9A5E-D9F6620367B8}"/>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Ministering grace and love</a:t>
            </a:r>
            <a:br>
              <a:rPr lang="en-US" sz="3600" dirty="0">
                <a:solidFill>
                  <a:schemeClr val="tx2"/>
                </a:solidFill>
              </a:rPr>
            </a:br>
            <a:endParaRPr lang="en-US" sz="3600" dirty="0">
              <a:solidFill>
                <a:schemeClr val="tx2"/>
              </a:solidFill>
            </a:endParaRPr>
          </a:p>
        </p:txBody>
      </p:sp>
      <p:sp>
        <p:nvSpPr>
          <p:cNvPr id="3" name="Content Placeholder 2">
            <a:extLst>
              <a:ext uri="{FF2B5EF4-FFF2-40B4-BE49-F238E27FC236}">
                <a16:creationId xmlns:a16="http://schemas.microsoft.com/office/drawing/2014/main" id="{C3018274-F83B-1B22-5282-9AB2078C367B}"/>
              </a:ext>
            </a:extLst>
          </p:cNvPr>
          <p:cNvSpPr>
            <a:spLocks noGrp="1"/>
          </p:cNvSpPr>
          <p:nvPr>
            <p:ph idx="1"/>
          </p:nvPr>
        </p:nvSpPr>
        <p:spPr>
          <a:xfrm>
            <a:off x="6172200" y="804672"/>
            <a:ext cx="5221224" cy="5230368"/>
          </a:xfrm>
        </p:spPr>
        <p:txBody>
          <a:bodyPr anchor="ctr">
            <a:normAutofit/>
          </a:bodyPr>
          <a:lstStyle/>
          <a:p>
            <a:pPr algn="just"/>
            <a:r>
              <a:rPr lang="en-US" dirty="0">
                <a:solidFill>
                  <a:schemeClr val="tx2"/>
                </a:solidFill>
              </a:rPr>
              <a:t>God has shown us grace and love, how might we minister to those around us?</a:t>
            </a:r>
          </a:p>
          <a:p>
            <a:pPr algn="just"/>
            <a:r>
              <a:rPr lang="en-US" dirty="0">
                <a:solidFill>
                  <a:schemeClr val="tx2"/>
                </a:solidFill>
              </a:rPr>
              <a:t>Grace is on the lookout for opportunities.</a:t>
            </a:r>
          </a:p>
          <a:p>
            <a:pPr algn="just"/>
            <a:r>
              <a:rPr lang="en-US" dirty="0">
                <a:solidFill>
                  <a:schemeClr val="tx2"/>
                </a:solidFill>
              </a:rPr>
              <a:t>Grace doesn’t have to, love doesn’t have to, but they find a way.</a:t>
            </a:r>
          </a:p>
          <a:p>
            <a:pPr algn="just"/>
            <a:r>
              <a:rPr lang="en-US" dirty="0">
                <a:solidFill>
                  <a:schemeClr val="tx2"/>
                </a:solidFill>
              </a:rPr>
              <a:t>Connect with individuals not their roles – everyone is a name not a number.</a:t>
            </a:r>
          </a:p>
        </p:txBody>
      </p:sp>
    </p:spTree>
    <p:extLst>
      <p:ext uri="{BB962C8B-B14F-4D97-AF65-F5344CB8AC3E}">
        <p14:creationId xmlns:p14="http://schemas.microsoft.com/office/powerpoint/2010/main" val="388207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72" name="Freeform: Shape 7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Freeform: Shape 7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77" name="Freeform: Shape 7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7F114C8-1180-F598-3236-BF7E8A1E8AA8}"/>
              </a:ext>
            </a:extLst>
          </p:cNvPr>
          <p:cNvSpPr>
            <a:spLocks noGrp="1"/>
          </p:cNvSpPr>
          <p:nvPr>
            <p:ph type="ctrTitle"/>
          </p:nvPr>
        </p:nvSpPr>
        <p:spPr>
          <a:xfrm>
            <a:off x="3215729" y="1764407"/>
            <a:ext cx="5760846" cy="2310312"/>
          </a:xfrm>
        </p:spPr>
        <p:txBody>
          <a:bodyPr>
            <a:normAutofit fontScale="90000"/>
          </a:bodyPr>
          <a:lstStyle/>
          <a:p>
            <a:br>
              <a:rPr lang="en-US" sz="5200" b="1" dirty="0">
                <a:solidFill>
                  <a:schemeClr val="tx2"/>
                </a:solidFill>
              </a:rPr>
            </a:br>
            <a:br>
              <a:rPr lang="en-US" sz="5200" b="1" dirty="0">
                <a:solidFill>
                  <a:schemeClr val="tx2"/>
                </a:solidFill>
              </a:rPr>
            </a:br>
            <a:br>
              <a:rPr lang="en-US" sz="5200" b="1" dirty="0">
                <a:solidFill>
                  <a:schemeClr val="tx2"/>
                </a:solidFill>
              </a:rPr>
            </a:br>
            <a:r>
              <a:rPr lang="en-US" sz="5200" b="1" dirty="0">
                <a:solidFill>
                  <a:schemeClr val="tx2"/>
                </a:solidFill>
              </a:rPr>
              <a:t>Living for Jesus </a:t>
            </a:r>
            <a:br>
              <a:rPr lang="en-US" sz="5200" b="1" dirty="0">
                <a:solidFill>
                  <a:schemeClr val="tx2"/>
                </a:solidFill>
              </a:rPr>
            </a:br>
            <a:br>
              <a:rPr lang="en-US" sz="5200" b="1" dirty="0">
                <a:solidFill>
                  <a:schemeClr val="tx2"/>
                </a:solidFill>
              </a:rPr>
            </a:br>
            <a:r>
              <a:rPr lang="en-US" sz="20000" b="1" dirty="0">
                <a:solidFill>
                  <a:schemeClr val="tx2"/>
                </a:solidFill>
              </a:rPr>
              <a:t>Today</a:t>
            </a:r>
          </a:p>
        </p:txBody>
      </p:sp>
      <p:sp>
        <p:nvSpPr>
          <p:cNvPr id="3" name="Subtitle 2">
            <a:extLst>
              <a:ext uri="{FF2B5EF4-FFF2-40B4-BE49-F238E27FC236}">
                <a16:creationId xmlns:a16="http://schemas.microsoft.com/office/drawing/2014/main" id="{C8ADD563-78D9-B10C-14C8-D4E070E9B5E6}"/>
              </a:ext>
            </a:extLst>
          </p:cNvPr>
          <p:cNvSpPr>
            <a:spLocks noGrp="1"/>
          </p:cNvSpPr>
          <p:nvPr>
            <p:ph type="subTitle" idx="1"/>
          </p:nvPr>
        </p:nvSpPr>
        <p:spPr>
          <a:xfrm>
            <a:off x="3138539" y="5940513"/>
            <a:ext cx="5760846" cy="682079"/>
          </a:xfrm>
        </p:spPr>
        <p:txBody>
          <a:bodyPr>
            <a:normAutofit/>
          </a:bodyPr>
          <a:lstStyle/>
          <a:p>
            <a:r>
              <a:rPr lang="en-US" dirty="0">
                <a:solidFill>
                  <a:schemeClr val="tx2"/>
                </a:solidFill>
              </a:rPr>
              <a:t>Bellevue Chapel, 28 August 2022</a:t>
            </a:r>
          </a:p>
        </p:txBody>
      </p:sp>
    </p:spTree>
    <p:extLst>
      <p:ext uri="{BB962C8B-B14F-4D97-AF65-F5344CB8AC3E}">
        <p14:creationId xmlns:p14="http://schemas.microsoft.com/office/powerpoint/2010/main" val="15626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7A7759B2-22DE-C302-E483-B587586B965C}"/>
              </a:ext>
            </a:extLst>
          </p:cNvPr>
          <p:cNvSpPr>
            <a:spLocks noGrp="1"/>
          </p:cNvSpPr>
          <p:nvPr>
            <p:ph type="title"/>
          </p:nvPr>
        </p:nvSpPr>
        <p:spPr>
          <a:xfrm>
            <a:off x="804672" y="1243013"/>
            <a:ext cx="3855720" cy="4371974"/>
          </a:xfrm>
        </p:spPr>
        <p:txBody>
          <a:bodyPr>
            <a:normAutofit/>
          </a:bodyPr>
          <a:lstStyle/>
          <a:p>
            <a:r>
              <a:rPr lang="en-US" sz="3600" dirty="0">
                <a:solidFill>
                  <a:schemeClr val="tx2"/>
                </a:solidFill>
              </a:rPr>
              <a:t>Moulding culture</a:t>
            </a:r>
            <a:br>
              <a:rPr lang="en-US" sz="3600" dirty="0">
                <a:solidFill>
                  <a:schemeClr val="tx2"/>
                </a:solidFill>
              </a:rPr>
            </a:br>
            <a:endParaRPr lang="en-US" sz="3600" dirty="0">
              <a:solidFill>
                <a:schemeClr val="tx2"/>
              </a:solidFill>
            </a:endParaRPr>
          </a:p>
        </p:txBody>
      </p:sp>
      <p:grpSp>
        <p:nvGrpSpPr>
          <p:cNvPr id="21" name="Group 20">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2" name="Freeform: Shape 21">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AF37AA0F-5335-1564-88F8-501109782BC6}"/>
              </a:ext>
            </a:extLst>
          </p:cNvPr>
          <p:cNvSpPr>
            <a:spLocks noGrp="1"/>
          </p:cNvSpPr>
          <p:nvPr>
            <p:ph idx="1"/>
          </p:nvPr>
        </p:nvSpPr>
        <p:spPr>
          <a:xfrm>
            <a:off x="6632812" y="1032987"/>
            <a:ext cx="4919108" cy="5308436"/>
          </a:xfrm>
        </p:spPr>
        <p:txBody>
          <a:bodyPr anchor="ctr">
            <a:normAutofit fontScale="92500" lnSpcReduction="10000"/>
          </a:bodyPr>
          <a:lstStyle/>
          <a:p>
            <a:pPr algn="just"/>
            <a:r>
              <a:rPr lang="en-US" sz="3200" dirty="0">
                <a:solidFill>
                  <a:schemeClr val="tx2"/>
                </a:solidFill>
              </a:rPr>
              <a:t>How can we influence the culture on our frontlines so people flourish more?</a:t>
            </a:r>
          </a:p>
          <a:p>
            <a:pPr algn="just"/>
            <a:r>
              <a:rPr lang="en-US" sz="3200" dirty="0">
                <a:solidFill>
                  <a:schemeClr val="tx2"/>
                </a:solidFill>
              </a:rPr>
              <a:t>‘Culture is the way we do things around here’.</a:t>
            </a:r>
          </a:p>
          <a:p>
            <a:pPr algn="just"/>
            <a:r>
              <a:rPr lang="en-US" sz="3200" dirty="0">
                <a:solidFill>
                  <a:schemeClr val="tx2"/>
                </a:solidFill>
              </a:rPr>
              <a:t>What are the values that shape your culture?</a:t>
            </a:r>
          </a:p>
          <a:p>
            <a:pPr algn="just"/>
            <a:r>
              <a:rPr lang="en-US" sz="3200" dirty="0">
                <a:solidFill>
                  <a:schemeClr val="tx2"/>
                </a:solidFill>
              </a:rPr>
              <a:t>What stories do we chose to tell?</a:t>
            </a:r>
          </a:p>
          <a:p>
            <a:pPr algn="just"/>
            <a:r>
              <a:rPr lang="en-US" sz="3200" dirty="0">
                <a:solidFill>
                  <a:schemeClr val="tx2"/>
                </a:solidFill>
              </a:rPr>
              <a:t>When a culture becomes more like a Kingdom culture, many are blessed</a:t>
            </a:r>
            <a:r>
              <a:rPr lang="en-US" sz="2000" dirty="0">
                <a:solidFill>
                  <a:schemeClr val="tx2"/>
                </a:solidFill>
              </a:rPr>
              <a:t>.</a:t>
            </a:r>
          </a:p>
        </p:txBody>
      </p:sp>
    </p:spTree>
    <p:extLst>
      <p:ext uri="{BB962C8B-B14F-4D97-AF65-F5344CB8AC3E}">
        <p14:creationId xmlns:p14="http://schemas.microsoft.com/office/powerpoint/2010/main" val="76294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DE46D7-AD81-DECC-C11A-625179B47C3E}"/>
              </a:ext>
            </a:extLst>
          </p:cNvPr>
          <p:cNvSpPr>
            <a:spLocks noGrp="1"/>
          </p:cNvSpPr>
          <p:nvPr>
            <p:ph type="title"/>
          </p:nvPr>
        </p:nvSpPr>
        <p:spPr>
          <a:xfrm>
            <a:off x="838200" y="365125"/>
            <a:ext cx="10515600" cy="1325563"/>
          </a:xfrm>
        </p:spPr>
        <p:txBody>
          <a:bodyPr>
            <a:normAutofit/>
          </a:bodyPr>
          <a:lstStyle/>
          <a:p>
            <a:r>
              <a:rPr lang="en-US" sz="4200" dirty="0"/>
              <a:t>Mouthpiece for truth and justice</a:t>
            </a:r>
            <a:br>
              <a:rPr lang="en-US" sz="4200" dirty="0"/>
            </a:br>
            <a:endParaRPr lang="en-US" sz="4200" dirty="0"/>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63C4483-F294-11CB-24C8-9AC2123A45ED}"/>
              </a:ext>
            </a:extLst>
          </p:cNvPr>
          <p:cNvGraphicFramePr>
            <a:graphicFrameLocks noGrp="1"/>
          </p:cNvGraphicFramePr>
          <p:nvPr>
            <p:ph idx="1"/>
            <p:extLst>
              <p:ext uri="{D42A27DB-BD31-4B8C-83A1-F6EECF244321}">
                <p14:modId xmlns:p14="http://schemas.microsoft.com/office/powerpoint/2010/main" val="50479547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699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094390-5A99-4B7C-7B6B-C15B01F0ACD2}"/>
              </a:ext>
            </a:extLst>
          </p:cNvPr>
          <p:cNvSpPr>
            <a:spLocks noGrp="1"/>
          </p:cNvSpPr>
          <p:nvPr>
            <p:ph type="title"/>
          </p:nvPr>
        </p:nvSpPr>
        <p:spPr>
          <a:xfrm>
            <a:off x="838200" y="557188"/>
            <a:ext cx="4862848" cy="5569291"/>
          </a:xfrm>
        </p:spPr>
        <p:txBody>
          <a:bodyPr>
            <a:normAutofit/>
          </a:bodyPr>
          <a:lstStyle/>
          <a:p>
            <a:r>
              <a:rPr lang="en-US" sz="5200" dirty="0"/>
              <a:t>Messenger of the gospel</a:t>
            </a:r>
            <a:br>
              <a:rPr lang="en-US" sz="5200" dirty="0"/>
            </a:br>
            <a:endParaRPr lang="en-US" sz="5200" dirty="0"/>
          </a:p>
        </p:txBody>
      </p:sp>
      <p:graphicFrame>
        <p:nvGraphicFramePr>
          <p:cNvPr id="5" name="Content Placeholder 2">
            <a:extLst>
              <a:ext uri="{FF2B5EF4-FFF2-40B4-BE49-F238E27FC236}">
                <a16:creationId xmlns:a16="http://schemas.microsoft.com/office/drawing/2014/main" id="{CE059FE6-68AF-283B-0A75-93D295AAD5B5}"/>
              </a:ext>
            </a:extLst>
          </p:cNvPr>
          <p:cNvGraphicFramePr>
            <a:graphicFrameLocks noGrp="1"/>
          </p:cNvGraphicFramePr>
          <p:nvPr>
            <p:ph idx="1"/>
            <p:extLst>
              <p:ext uri="{D42A27DB-BD31-4B8C-83A1-F6EECF244321}">
                <p14:modId xmlns:p14="http://schemas.microsoft.com/office/powerpoint/2010/main" val="362300399"/>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15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74D12A7-124A-B5B5-4251-719CE177A51D}"/>
              </a:ext>
            </a:extLst>
          </p:cNvPr>
          <p:cNvSpPr>
            <a:spLocks noGrp="1"/>
          </p:cNvSpPr>
          <p:nvPr>
            <p:ph type="title"/>
          </p:nvPr>
        </p:nvSpPr>
        <p:spPr>
          <a:xfrm>
            <a:off x="3033466" y="249382"/>
            <a:ext cx="5754696" cy="1531918"/>
          </a:xfrm>
        </p:spPr>
        <p:txBody>
          <a:bodyPr anchor="ctr">
            <a:normAutofit/>
          </a:bodyPr>
          <a:lstStyle/>
          <a:p>
            <a:pPr algn="ctr"/>
            <a:r>
              <a:rPr lang="en-US" b="1" dirty="0">
                <a:solidFill>
                  <a:schemeClr val="tx2"/>
                </a:solidFill>
              </a:rPr>
              <a:t>Living for Jesus Today</a:t>
            </a:r>
          </a:p>
        </p:txBody>
      </p:sp>
      <p:sp>
        <p:nvSpPr>
          <p:cNvPr id="3" name="Content Placeholder 2">
            <a:extLst>
              <a:ext uri="{FF2B5EF4-FFF2-40B4-BE49-F238E27FC236}">
                <a16:creationId xmlns:a16="http://schemas.microsoft.com/office/drawing/2014/main" id="{D98D6FB5-1FAB-D37A-C880-1787B85B9D7E}"/>
              </a:ext>
            </a:extLst>
          </p:cNvPr>
          <p:cNvSpPr>
            <a:spLocks noGrp="1"/>
          </p:cNvSpPr>
          <p:nvPr>
            <p:ph idx="1"/>
          </p:nvPr>
        </p:nvSpPr>
        <p:spPr>
          <a:xfrm>
            <a:off x="1734701" y="1543792"/>
            <a:ext cx="8791110" cy="4757057"/>
          </a:xfrm>
        </p:spPr>
        <p:txBody>
          <a:bodyPr anchor="t">
            <a:normAutofit/>
          </a:bodyPr>
          <a:lstStyle/>
          <a:p>
            <a:endParaRPr lang="en-US" sz="2000" dirty="0">
              <a:solidFill>
                <a:schemeClr val="tx2"/>
              </a:solidFill>
            </a:endParaRPr>
          </a:p>
        </p:txBody>
      </p:sp>
    </p:spTree>
    <p:extLst>
      <p:ext uri="{BB962C8B-B14F-4D97-AF65-F5344CB8AC3E}">
        <p14:creationId xmlns:p14="http://schemas.microsoft.com/office/powerpoint/2010/main" val="263549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74D12A7-124A-B5B5-4251-719CE177A51D}"/>
              </a:ext>
            </a:extLst>
          </p:cNvPr>
          <p:cNvSpPr>
            <a:spLocks noGrp="1"/>
          </p:cNvSpPr>
          <p:nvPr>
            <p:ph type="title"/>
          </p:nvPr>
        </p:nvSpPr>
        <p:spPr>
          <a:xfrm>
            <a:off x="3033466" y="249382"/>
            <a:ext cx="5754696" cy="1531918"/>
          </a:xfrm>
        </p:spPr>
        <p:txBody>
          <a:bodyPr anchor="ctr">
            <a:normAutofit/>
          </a:bodyPr>
          <a:lstStyle/>
          <a:p>
            <a:pPr algn="ctr"/>
            <a:r>
              <a:rPr lang="en-US" b="1" dirty="0">
                <a:solidFill>
                  <a:schemeClr val="tx2"/>
                </a:solidFill>
              </a:rPr>
              <a:t>Living for Jesus Today</a:t>
            </a:r>
          </a:p>
        </p:txBody>
      </p:sp>
      <p:sp>
        <p:nvSpPr>
          <p:cNvPr id="3" name="Content Placeholder 2">
            <a:extLst>
              <a:ext uri="{FF2B5EF4-FFF2-40B4-BE49-F238E27FC236}">
                <a16:creationId xmlns:a16="http://schemas.microsoft.com/office/drawing/2014/main" id="{D98D6FB5-1FAB-D37A-C880-1787B85B9D7E}"/>
              </a:ext>
            </a:extLst>
          </p:cNvPr>
          <p:cNvSpPr>
            <a:spLocks noGrp="1"/>
          </p:cNvSpPr>
          <p:nvPr>
            <p:ph idx="1"/>
          </p:nvPr>
        </p:nvSpPr>
        <p:spPr>
          <a:xfrm>
            <a:off x="1734701" y="1543792"/>
            <a:ext cx="8791110" cy="4757057"/>
          </a:xfrm>
        </p:spPr>
        <p:txBody>
          <a:bodyPr anchor="t">
            <a:normAutofit/>
          </a:bodyPr>
          <a:lstStyle/>
          <a:p>
            <a:r>
              <a:rPr lang="en-US" sz="5100" dirty="0">
                <a:solidFill>
                  <a:schemeClr val="tx2"/>
                </a:solidFill>
              </a:rPr>
              <a:t>“Who do you say I am?”</a:t>
            </a:r>
          </a:p>
          <a:p>
            <a:pPr marL="0" indent="0">
              <a:buNone/>
            </a:pPr>
            <a:endParaRPr lang="en-US" sz="51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409932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74D12A7-124A-B5B5-4251-719CE177A51D}"/>
              </a:ext>
            </a:extLst>
          </p:cNvPr>
          <p:cNvSpPr>
            <a:spLocks noGrp="1"/>
          </p:cNvSpPr>
          <p:nvPr>
            <p:ph type="title"/>
          </p:nvPr>
        </p:nvSpPr>
        <p:spPr>
          <a:xfrm>
            <a:off x="3033466" y="249382"/>
            <a:ext cx="5754696" cy="1531918"/>
          </a:xfrm>
        </p:spPr>
        <p:txBody>
          <a:bodyPr anchor="ctr">
            <a:normAutofit/>
          </a:bodyPr>
          <a:lstStyle/>
          <a:p>
            <a:pPr algn="ctr"/>
            <a:r>
              <a:rPr lang="en-US" b="1" dirty="0">
                <a:solidFill>
                  <a:schemeClr val="tx2"/>
                </a:solidFill>
              </a:rPr>
              <a:t>Living for Jesus Today</a:t>
            </a:r>
          </a:p>
        </p:txBody>
      </p:sp>
      <p:sp>
        <p:nvSpPr>
          <p:cNvPr id="3" name="Content Placeholder 2">
            <a:extLst>
              <a:ext uri="{FF2B5EF4-FFF2-40B4-BE49-F238E27FC236}">
                <a16:creationId xmlns:a16="http://schemas.microsoft.com/office/drawing/2014/main" id="{D98D6FB5-1FAB-D37A-C880-1787B85B9D7E}"/>
              </a:ext>
            </a:extLst>
          </p:cNvPr>
          <p:cNvSpPr>
            <a:spLocks noGrp="1"/>
          </p:cNvSpPr>
          <p:nvPr>
            <p:ph idx="1"/>
          </p:nvPr>
        </p:nvSpPr>
        <p:spPr>
          <a:xfrm>
            <a:off x="1734701" y="1543792"/>
            <a:ext cx="8791110" cy="4757057"/>
          </a:xfrm>
        </p:spPr>
        <p:txBody>
          <a:bodyPr anchor="t">
            <a:normAutofit/>
          </a:bodyPr>
          <a:lstStyle/>
          <a:p>
            <a:pPr algn="just"/>
            <a:r>
              <a:rPr lang="en-US" sz="5100" dirty="0">
                <a:solidFill>
                  <a:schemeClr val="tx2"/>
                </a:solidFill>
              </a:rPr>
              <a:t>“Who do you say I am?”</a:t>
            </a:r>
          </a:p>
          <a:p>
            <a:pPr marL="0" indent="0">
              <a:buNone/>
            </a:pPr>
            <a:endParaRPr lang="en-US" sz="5100" dirty="0">
              <a:solidFill>
                <a:schemeClr val="tx2"/>
              </a:solidFill>
            </a:endParaRPr>
          </a:p>
          <a:p>
            <a:pPr algn="just"/>
            <a:r>
              <a:rPr lang="en-US" sz="5100" dirty="0">
                <a:solidFill>
                  <a:schemeClr val="tx2"/>
                </a:solidFill>
              </a:rPr>
              <a:t>What can stand in the way of my being baptized?</a:t>
            </a:r>
          </a:p>
          <a:p>
            <a:pPr marL="0" indent="0">
              <a:buNone/>
            </a:pPr>
            <a:endParaRPr lang="en-US" sz="51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122963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74D12A7-124A-B5B5-4251-719CE177A51D}"/>
              </a:ext>
            </a:extLst>
          </p:cNvPr>
          <p:cNvSpPr>
            <a:spLocks noGrp="1"/>
          </p:cNvSpPr>
          <p:nvPr>
            <p:ph type="title"/>
          </p:nvPr>
        </p:nvSpPr>
        <p:spPr>
          <a:xfrm>
            <a:off x="3033466" y="249382"/>
            <a:ext cx="5754696" cy="1531918"/>
          </a:xfrm>
        </p:spPr>
        <p:txBody>
          <a:bodyPr anchor="ctr">
            <a:normAutofit/>
          </a:bodyPr>
          <a:lstStyle/>
          <a:p>
            <a:pPr algn="ctr"/>
            <a:r>
              <a:rPr lang="en-US" b="1" dirty="0">
                <a:solidFill>
                  <a:schemeClr val="tx2"/>
                </a:solidFill>
              </a:rPr>
              <a:t>Living for Jesus Today</a:t>
            </a:r>
          </a:p>
        </p:txBody>
      </p:sp>
      <p:sp>
        <p:nvSpPr>
          <p:cNvPr id="3" name="Content Placeholder 2">
            <a:extLst>
              <a:ext uri="{FF2B5EF4-FFF2-40B4-BE49-F238E27FC236}">
                <a16:creationId xmlns:a16="http://schemas.microsoft.com/office/drawing/2014/main" id="{D98D6FB5-1FAB-D37A-C880-1787B85B9D7E}"/>
              </a:ext>
            </a:extLst>
          </p:cNvPr>
          <p:cNvSpPr>
            <a:spLocks noGrp="1"/>
          </p:cNvSpPr>
          <p:nvPr>
            <p:ph idx="1"/>
          </p:nvPr>
        </p:nvSpPr>
        <p:spPr>
          <a:xfrm>
            <a:off x="1734701" y="1543792"/>
            <a:ext cx="8791110" cy="4757057"/>
          </a:xfrm>
        </p:spPr>
        <p:txBody>
          <a:bodyPr anchor="t">
            <a:normAutofit fontScale="92500" lnSpcReduction="10000"/>
          </a:bodyPr>
          <a:lstStyle/>
          <a:p>
            <a:r>
              <a:rPr lang="en-US" sz="5100" dirty="0">
                <a:solidFill>
                  <a:schemeClr val="tx2"/>
                </a:solidFill>
              </a:rPr>
              <a:t>“Who do you say I am?”</a:t>
            </a:r>
          </a:p>
          <a:p>
            <a:pPr marL="0" indent="0">
              <a:buNone/>
            </a:pPr>
            <a:endParaRPr lang="en-US" sz="5100" dirty="0">
              <a:solidFill>
                <a:schemeClr val="tx2"/>
              </a:solidFill>
            </a:endParaRPr>
          </a:p>
          <a:p>
            <a:pPr algn="just"/>
            <a:r>
              <a:rPr lang="en-US" sz="5100" dirty="0">
                <a:solidFill>
                  <a:schemeClr val="tx2"/>
                </a:solidFill>
              </a:rPr>
              <a:t>What can stand in the way of my being baptized?</a:t>
            </a:r>
          </a:p>
          <a:p>
            <a:pPr marL="0" indent="0">
              <a:buNone/>
            </a:pPr>
            <a:endParaRPr lang="en-US" sz="5100" dirty="0">
              <a:solidFill>
                <a:schemeClr val="tx2"/>
              </a:solidFill>
            </a:endParaRPr>
          </a:p>
          <a:p>
            <a:pPr algn="just"/>
            <a:r>
              <a:rPr lang="en-US" sz="5100" dirty="0">
                <a:solidFill>
                  <a:schemeClr val="tx2"/>
                </a:solidFill>
              </a:rPr>
              <a:t>Why, why not, when and where of LFJT</a:t>
            </a:r>
          </a:p>
          <a:p>
            <a:pPr marL="0" indent="0">
              <a:buNone/>
            </a:pPr>
            <a:endParaRPr lang="en-US" sz="26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423953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74D12A7-124A-B5B5-4251-719CE177A51D}"/>
              </a:ext>
            </a:extLst>
          </p:cNvPr>
          <p:cNvSpPr>
            <a:spLocks noGrp="1"/>
          </p:cNvSpPr>
          <p:nvPr>
            <p:ph type="title"/>
          </p:nvPr>
        </p:nvSpPr>
        <p:spPr>
          <a:xfrm>
            <a:off x="3033466" y="249382"/>
            <a:ext cx="5754696" cy="1531918"/>
          </a:xfrm>
        </p:spPr>
        <p:txBody>
          <a:bodyPr anchor="ctr">
            <a:normAutofit/>
          </a:bodyPr>
          <a:lstStyle/>
          <a:p>
            <a:pPr algn="ctr"/>
            <a:r>
              <a:rPr lang="en-US" b="1" dirty="0">
                <a:solidFill>
                  <a:schemeClr val="tx2"/>
                </a:solidFill>
              </a:rPr>
              <a:t>Living for Jesus Today</a:t>
            </a:r>
          </a:p>
        </p:txBody>
      </p:sp>
      <p:sp>
        <p:nvSpPr>
          <p:cNvPr id="3" name="Content Placeholder 2">
            <a:extLst>
              <a:ext uri="{FF2B5EF4-FFF2-40B4-BE49-F238E27FC236}">
                <a16:creationId xmlns:a16="http://schemas.microsoft.com/office/drawing/2014/main" id="{D98D6FB5-1FAB-D37A-C880-1787B85B9D7E}"/>
              </a:ext>
            </a:extLst>
          </p:cNvPr>
          <p:cNvSpPr>
            <a:spLocks noGrp="1"/>
          </p:cNvSpPr>
          <p:nvPr>
            <p:ph idx="1"/>
          </p:nvPr>
        </p:nvSpPr>
        <p:spPr>
          <a:xfrm>
            <a:off x="1734701" y="1543792"/>
            <a:ext cx="8791110" cy="4757057"/>
          </a:xfrm>
        </p:spPr>
        <p:txBody>
          <a:bodyPr anchor="t">
            <a:normAutofit fontScale="70000" lnSpcReduction="20000"/>
          </a:bodyPr>
          <a:lstStyle/>
          <a:p>
            <a:r>
              <a:rPr lang="en-US" sz="5100" dirty="0">
                <a:solidFill>
                  <a:schemeClr val="tx2"/>
                </a:solidFill>
              </a:rPr>
              <a:t>‘Who do you say I am?”</a:t>
            </a:r>
          </a:p>
          <a:p>
            <a:pPr marL="0" indent="0">
              <a:buNone/>
            </a:pPr>
            <a:endParaRPr lang="en-US" sz="5100" dirty="0">
              <a:solidFill>
                <a:schemeClr val="tx2"/>
              </a:solidFill>
            </a:endParaRPr>
          </a:p>
          <a:p>
            <a:pPr algn="just"/>
            <a:r>
              <a:rPr lang="en-US" sz="5100" dirty="0">
                <a:solidFill>
                  <a:schemeClr val="tx2"/>
                </a:solidFill>
              </a:rPr>
              <a:t>What can stand in the way of my being baptized?</a:t>
            </a:r>
          </a:p>
          <a:p>
            <a:pPr marL="0" indent="0">
              <a:buNone/>
            </a:pPr>
            <a:endParaRPr lang="en-US" sz="5100" dirty="0">
              <a:solidFill>
                <a:schemeClr val="tx2"/>
              </a:solidFill>
            </a:endParaRPr>
          </a:p>
          <a:p>
            <a:pPr algn="just"/>
            <a:r>
              <a:rPr lang="en-US" sz="5100" dirty="0">
                <a:solidFill>
                  <a:schemeClr val="tx2"/>
                </a:solidFill>
              </a:rPr>
              <a:t>Why, why not, when and where of LFJT</a:t>
            </a:r>
          </a:p>
          <a:p>
            <a:pPr marL="0" indent="0">
              <a:buNone/>
            </a:pPr>
            <a:endParaRPr lang="en-US" sz="2600" dirty="0">
              <a:solidFill>
                <a:schemeClr val="tx2"/>
              </a:solidFill>
            </a:endParaRPr>
          </a:p>
          <a:p>
            <a:pPr lvl="1" algn="just"/>
            <a:r>
              <a:rPr lang="en-GB" sz="5100" dirty="0">
                <a:solidFill>
                  <a:schemeClr val="tx2"/>
                </a:solidFill>
              </a:rPr>
              <a:t>Luke 9 v 23, “Whoever wants to be my disciple must deny themselves and take up their cross daily and follow me.”</a:t>
            </a:r>
            <a:endParaRPr lang="en-US" sz="51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193823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72" name="Freeform: Shape 7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Freeform: Shape 7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77" name="Freeform: Shape 7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7F114C8-1180-F598-3236-BF7E8A1E8AA8}"/>
              </a:ext>
            </a:extLst>
          </p:cNvPr>
          <p:cNvSpPr>
            <a:spLocks noGrp="1"/>
          </p:cNvSpPr>
          <p:nvPr>
            <p:ph type="ctrTitle"/>
          </p:nvPr>
        </p:nvSpPr>
        <p:spPr>
          <a:xfrm>
            <a:off x="3215729" y="1764407"/>
            <a:ext cx="5760846" cy="2310312"/>
          </a:xfrm>
        </p:spPr>
        <p:txBody>
          <a:bodyPr>
            <a:normAutofit fontScale="90000"/>
          </a:bodyPr>
          <a:lstStyle/>
          <a:p>
            <a:br>
              <a:rPr lang="en-US" sz="5200" b="1" dirty="0">
                <a:solidFill>
                  <a:schemeClr val="tx2"/>
                </a:solidFill>
              </a:rPr>
            </a:br>
            <a:br>
              <a:rPr lang="en-US" sz="5200" b="1" dirty="0">
                <a:solidFill>
                  <a:schemeClr val="tx2"/>
                </a:solidFill>
              </a:rPr>
            </a:br>
            <a:br>
              <a:rPr lang="en-US" sz="5200" b="1" dirty="0">
                <a:solidFill>
                  <a:schemeClr val="tx2"/>
                </a:solidFill>
              </a:rPr>
            </a:br>
            <a:r>
              <a:rPr lang="en-US" sz="5200" b="1" dirty="0">
                <a:solidFill>
                  <a:schemeClr val="tx2"/>
                </a:solidFill>
              </a:rPr>
              <a:t>Living for Jesus </a:t>
            </a:r>
            <a:br>
              <a:rPr lang="en-US" sz="5200" b="1" dirty="0">
                <a:solidFill>
                  <a:schemeClr val="tx2"/>
                </a:solidFill>
              </a:rPr>
            </a:br>
            <a:br>
              <a:rPr lang="en-US" sz="5200" b="1" dirty="0">
                <a:solidFill>
                  <a:schemeClr val="tx2"/>
                </a:solidFill>
              </a:rPr>
            </a:br>
            <a:r>
              <a:rPr lang="en-US" sz="20000" b="1" dirty="0">
                <a:solidFill>
                  <a:schemeClr val="tx2"/>
                </a:solidFill>
              </a:rPr>
              <a:t>Today</a:t>
            </a:r>
          </a:p>
        </p:txBody>
      </p:sp>
      <p:sp>
        <p:nvSpPr>
          <p:cNvPr id="3" name="Subtitle 2">
            <a:extLst>
              <a:ext uri="{FF2B5EF4-FFF2-40B4-BE49-F238E27FC236}">
                <a16:creationId xmlns:a16="http://schemas.microsoft.com/office/drawing/2014/main" id="{C8ADD563-78D9-B10C-14C8-D4E070E9B5E6}"/>
              </a:ext>
            </a:extLst>
          </p:cNvPr>
          <p:cNvSpPr>
            <a:spLocks noGrp="1"/>
          </p:cNvSpPr>
          <p:nvPr>
            <p:ph type="subTitle" idx="1"/>
          </p:nvPr>
        </p:nvSpPr>
        <p:spPr>
          <a:xfrm>
            <a:off x="3138539" y="5940513"/>
            <a:ext cx="5760846" cy="682079"/>
          </a:xfrm>
        </p:spPr>
        <p:txBody>
          <a:bodyPr>
            <a:normAutofit/>
          </a:bodyPr>
          <a:lstStyle/>
          <a:p>
            <a:r>
              <a:rPr lang="en-US" dirty="0">
                <a:solidFill>
                  <a:schemeClr val="tx2"/>
                </a:solidFill>
              </a:rPr>
              <a:t>Bellevue Chapel, 28 August 2022</a:t>
            </a:r>
          </a:p>
        </p:txBody>
      </p:sp>
    </p:spTree>
    <p:extLst>
      <p:ext uri="{BB962C8B-B14F-4D97-AF65-F5344CB8AC3E}">
        <p14:creationId xmlns:p14="http://schemas.microsoft.com/office/powerpoint/2010/main" val="16881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035" name="Freeform: Shape 103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037" name="Freeform: Shape 103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25CEC4B-4A22-FFC5-299C-21BA0069949A}"/>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900" kern="1200" dirty="0">
                <a:solidFill>
                  <a:schemeClr val="tx1"/>
                </a:solidFill>
                <a:latin typeface="+mj-lt"/>
                <a:ea typeface="+mj-ea"/>
                <a:cs typeface="+mj-cs"/>
              </a:rPr>
              <a:t>Nailing your colours to the mast</a:t>
            </a:r>
          </a:p>
        </p:txBody>
      </p:sp>
      <p:pic>
        <p:nvPicPr>
          <p:cNvPr id="1026" name="Picture 2" descr="Help find the colours Jack nailed to the mast to help secure a Royal Navy  victory - Family Tree">
            <a:extLst>
              <a:ext uri="{FF2B5EF4-FFF2-40B4-BE49-F238E27FC236}">
                <a16:creationId xmlns:a16="http://schemas.microsoft.com/office/drawing/2014/main" id="{B5DE50D1-378E-8724-966C-EE285CFBEE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60636" y="44095"/>
            <a:ext cx="3453084" cy="664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4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D08A7681-8256-C1BA-803C-39682AD0E46E}"/>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Living for Jesus Today - Questions</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9E4B65E0-0D30-5CFD-F481-9C852E10C18C}"/>
              </a:ext>
            </a:extLst>
          </p:cNvPr>
          <p:cNvGraphicFramePr>
            <a:graphicFrameLocks noGrp="1"/>
          </p:cNvGraphicFramePr>
          <p:nvPr>
            <p:ph idx="1"/>
            <p:extLst>
              <p:ext uri="{D42A27DB-BD31-4B8C-83A1-F6EECF244321}">
                <p14:modId xmlns:p14="http://schemas.microsoft.com/office/powerpoint/2010/main" val="2766831817"/>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56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A3E0495-E11D-B6B1-C8AB-B5DD96A6617E}"/>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Who do you say I am?</a:t>
            </a:r>
          </a:p>
        </p:txBody>
      </p:sp>
      <p:sp>
        <p:nvSpPr>
          <p:cNvPr id="3" name="Content Placeholder 2">
            <a:extLst>
              <a:ext uri="{FF2B5EF4-FFF2-40B4-BE49-F238E27FC236}">
                <a16:creationId xmlns:a16="http://schemas.microsoft.com/office/drawing/2014/main" id="{1B7FCE70-DE06-4356-A437-CF78280F30C5}"/>
              </a:ext>
            </a:extLst>
          </p:cNvPr>
          <p:cNvSpPr>
            <a:spLocks noGrp="1"/>
          </p:cNvSpPr>
          <p:nvPr>
            <p:ph idx="1"/>
          </p:nvPr>
        </p:nvSpPr>
        <p:spPr>
          <a:xfrm>
            <a:off x="5504213" y="804672"/>
            <a:ext cx="5889211" cy="5230368"/>
          </a:xfrm>
        </p:spPr>
        <p:txBody>
          <a:bodyPr anchor="ctr">
            <a:normAutofit/>
          </a:bodyPr>
          <a:lstStyle/>
          <a:p>
            <a:pPr marL="0" indent="0">
              <a:buNone/>
            </a:pPr>
            <a:r>
              <a:rPr lang="en-US" sz="4000" b="1" dirty="0">
                <a:solidFill>
                  <a:schemeClr val="tx2"/>
                </a:solidFill>
              </a:rPr>
              <a:t>Luke 9 v 20</a:t>
            </a:r>
          </a:p>
          <a:p>
            <a:pPr marL="0" indent="0" algn="just">
              <a:buNone/>
            </a:pPr>
            <a:r>
              <a:rPr lang="en-GB" sz="4000" dirty="0">
                <a:solidFill>
                  <a:schemeClr val="tx2"/>
                </a:solidFill>
              </a:rPr>
              <a:t>“But what about you?” he asked. “Who do you say I am?”  Peter answered, “God’s Messiah.”</a:t>
            </a:r>
          </a:p>
          <a:p>
            <a:pPr marL="0" indent="0">
              <a:buNone/>
            </a:pPr>
            <a:endParaRPr lang="en-GB" sz="4000" dirty="0">
              <a:solidFill>
                <a:schemeClr val="tx2"/>
              </a:solidFill>
            </a:endParaRPr>
          </a:p>
          <a:p>
            <a:pPr marL="0" indent="0">
              <a:buNone/>
            </a:pPr>
            <a:endParaRPr lang="en-GB" sz="4000" dirty="0">
              <a:solidFill>
                <a:schemeClr val="tx2"/>
              </a:solidFill>
            </a:endParaRPr>
          </a:p>
          <a:p>
            <a:pPr marL="0" indent="0">
              <a:buNone/>
            </a:pPr>
            <a:endParaRPr lang="en-GB" sz="4000" dirty="0">
              <a:solidFill>
                <a:schemeClr val="tx2"/>
              </a:solidFill>
            </a:endParaRPr>
          </a:p>
          <a:p>
            <a:pPr marL="0" indent="0">
              <a:buNone/>
            </a:pPr>
            <a:endParaRPr lang="en-US" sz="1800" dirty="0">
              <a:solidFill>
                <a:schemeClr val="tx2"/>
              </a:solidFill>
            </a:endParaRPr>
          </a:p>
        </p:txBody>
      </p:sp>
    </p:spTree>
    <p:extLst>
      <p:ext uri="{BB962C8B-B14F-4D97-AF65-F5344CB8AC3E}">
        <p14:creationId xmlns:p14="http://schemas.microsoft.com/office/powerpoint/2010/main" val="141432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A3E0495-E11D-B6B1-C8AB-B5DD96A6617E}"/>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Who do you say I am?</a:t>
            </a:r>
          </a:p>
        </p:txBody>
      </p:sp>
      <p:sp>
        <p:nvSpPr>
          <p:cNvPr id="3" name="Content Placeholder 2">
            <a:extLst>
              <a:ext uri="{FF2B5EF4-FFF2-40B4-BE49-F238E27FC236}">
                <a16:creationId xmlns:a16="http://schemas.microsoft.com/office/drawing/2014/main" id="{1B7FCE70-DE06-4356-A437-CF78280F30C5}"/>
              </a:ext>
            </a:extLst>
          </p:cNvPr>
          <p:cNvSpPr>
            <a:spLocks noGrp="1"/>
          </p:cNvSpPr>
          <p:nvPr>
            <p:ph idx="1"/>
          </p:nvPr>
        </p:nvSpPr>
        <p:spPr>
          <a:xfrm>
            <a:off x="5504213" y="804672"/>
            <a:ext cx="5889211" cy="5230368"/>
          </a:xfrm>
        </p:spPr>
        <p:txBody>
          <a:bodyPr anchor="ctr">
            <a:normAutofit fontScale="85000" lnSpcReduction="20000"/>
          </a:bodyPr>
          <a:lstStyle/>
          <a:p>
            <a:pPr marL="0" indent="0">
              <a:buNone/>
            </a:pPr>
            <a:r>
              <a:rPr lang="en-US" sz="4000" b="1" dirty="0">
                <a:solidFill>
                  <a:schemeClr val="tx2"/>
                </a:solidFill>
              </a:rPr>
              <a:t>Luke 9 v 20</a:t>
            </a:r>
          </a:p>
          <a:p>
            <a:pPr marL="0" indent="0" algn="just">
              <a:buNone/>
            </a:pPr>
            <a:r>
              <a:rPr lang="en-GB" sz="4000" dirty="0">
                <a:solidFill>
                  <a:schemeClr val="tx2"/>
                </a:solidFill>
              </a:rPr>
              <a:t>“But what about you?” he asked. “Who do you say I am?”  Peter answered, “God’s Messiah.”</a:t>
            </a:r>
          </a:p>
          <a:p>
            <a:pPr marL="0" indent="0">
              <a:buNone/>
            </a:pPr>
            <a:endParaRPr lang="en-US" sz="4000" dirty="0">
              <a:solidFill>
                <a:schemeClr val="tx2"/>
              </a:solidFill>
            </a:endParaRPr>
          </a:p>
          <a:p>
            <a:pPr marL="0" indent="0">
              <a:buNone/>
            </a:pPr>
            <a:endParaRPr lang="en-US" sz="4000" dirty="0">
              <a:solidFill>
                <a:schemeClr val="tx2"/>
              </a:solidFill>
            </a:endParaRPr>
          </a:p>
          <a:p>
            <a:pPr marL="0" indent="0">
              <a:buNone/>
            </a:pPr>
            <a:r>
              <a:rPr lang="en-US" sz="4000" b="1" dirty="0">
                <a:solidFill>
                  <a:schemeClr val="tx2"/>
                </a:solidFill>
              </a:rPr>
              <a:t>2 Corinthians 6 v 2</a:t>
            </a:r>
          </a:p>
          <a:p>
            <a:pPr marL="0" indent="0" algn="just">
              <a:buNone/>
            </a:pPr>
            <a:r>
              <a:rPr lang="en-GB" sz="4000" dirty="0">
                <a:solidFill>
                  <a:schemeClr val="tx2"/>
                </a:solidFill>
              </a:rPr>
              <a:t>I tell you, now is the time of God’s favour, now is the day of salvation</a:t>
            </a:r>
          </a:p>
          <a:p>
            <a:pPr marL="0" indent="0">
              <a:buNone/>
            </a:pPr>
            <a:endParaRPr lang="en-GB" sz="4000" dirty="0">
              <a:solidFill>
                <a:schemeClr val="tx2"/>
              </a:solidFill>
            </a:endParaRPr>
          </a:p>
          <a:p>
            <a:pPr marL="0" indent="0">
              <a:buNone/>
            </a:pPr>
            <a:endParaRPr lang="en-US" sz="1800" dirty="0">
              <a:solidFill>
                <a:schemeClr val="tx2"/>
              </a:solidFill>
            </a:endParaRPr>
          </a:p>
        </p:txBody>
      </p:sp>
    </p:spTree>
    <p:extLst>
      <p:ext uri="{BB962C8B-B14F-4D97-AF65-F5344CB8AC3E}">
        <p14:creationId xmlns:p14="http://schemas.microsoft.com/office/powerpoint/2010/main" val="163304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9086DBF4-0B1F-AD6C-4FB4-3F92171B4D36}"/>
              </a:ext>
            </a:extLst>
          </p:cNvPr>
          <p:cNvSpPr>
            <a:spLocks noGrp="1"/>
          </p:cNvSpPr>
          <p:nvPr>
            <p:ph type="title"/>
          </p:nvPr>
        </p:nvSpPr>
        <p:spPr>
          <a:xfrm>
            <a:off x="804672" y="1401859"/>
            <a:ext cx="4130185" cy="4054282"/>
          </a:xfrm>
        </p:spPr>
        <p:txBody>
          <a:bodyPr>
            <a:normAutofit/>
          </a:bodyPr>
          <a:lstStyle/>
          <a:p>
            <a:r>
              <a:rPr lang="en-US" sz="3600" dirty="0">
                <a:solidFill>
                  <a:schemeClr val="tx2"/>
                </a:solidFill>
              </a:rPr>
              <a:t>What can stand in the way of my being baptized?</a:t>
            </a: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8249F87E-B4D9-0D21-AADE-01E48A8926DE}"/>
              </a:ext>
            </a:extLst>
          </p:cNvPr>
          <p:cNvSpPr>
            <a:spLocks noGrp="1"/>
          </p:cNvSpPr>
          <p:nvPr>
            <p:ph idx="1"/>
          </p:nvPr>
        </p:nvSpPr>
        <p:spPr>
          <a:xfrm>
            <a:off x="5257800" y="581891"/>
            <a:ext cx="6128539" cy="5795158"/>
          </a:xfrm>
        </p:spPr>
        <p:txBody>
          <a:bodyPr anchor="ctr">
            <a:normAutofit lnSpcReduction="10000"/>
          </a:bodyPr>
          <a:lstStyle/>
          <a:p>
            <a:pPr marL="0" indent="0">
              <a:buNone/>
            </a:pPr>
            <a:endParaRPr lang="en-GB" sz="1800" baseline="30000" dirty="0">
              <a:solidFill>
                <a:schemeClr val="tx2"/>
              </a:solidFill>
            </a:endParaRPr>
          </a:p>
          <a:p>
            <a:pPr marL="0" indent="0">
              <a:buNone/>
            </a:pPr>
            <a:r>
              <a:rPr lang="en-GB" sz="4400" b="1" baseline="30000" dirty="0">
                <a:solidFill>
                  <a:schemeClr val="tx2"/>
                </a:solidFill>
              </a:rPr>
              <a:t>Acts 8 v 34-36</a:t>
            </a:r>
          </a:p>
          <a:p>
            <a:pPr marL="0" indent="0" algn="just">
              <a:buNone/>
            </a:pPr>
            <a:r>
              <a:rPr lang="en-GB" sz="3200" dirty="0">
                <a:solidFill>
                  <a:schemeClr val="tx2"/>
                </a:solidFill>
              </a:rPr>
              <a:t>The eunuch asked Philip, “Tell me, please, who is the prophet talking about, himself or someone else?” </a:t>
            </a:r>
            <a:r>
              <a:rPr lang="en-GB" sz="3200" b="1" baseline="30000" dirty="0">
                <a:solidFill>
                  <a:schemeClr val="tx2"/>
                </a:solidFill>
              </a:rPr>
              <a:t>35 </a:t>
            </a:r>
            <a:r>
              <a:rPr lang="en-GB" sz="3200" dirty="0">
                <a:solidFill>
                  <a:schemeClr val="tx2"/>
                </a:solidFill>
              </a:rPr>
              <a:t>Then Philip began with that very passage of Scripture and told him the good news about Jesus.</a:t>
            </a:r>
          </a:p>
          <a:p>
            <a:pPr marL="0" indent="0" algn="just">
              <a:buNone/>
            </a:pPr>
            <a:r>
              <a:rPr lang="en-GB" sz="3200" dirty="0">
                <a:solidFill>
                  <a:schemeClr val="tx2"/>
                </a:solidFill>
              </a:rPr>
              <a:t>As they travelled along the road, they came to some water and the eunuch said, “Look, here is water. What can stand in the way of my being baptized?”</a:t>
            </a:r>
          </a:p>
          <a:p>
            <a:endParaRPr lang="en-US" sz="18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233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0"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B81F265-0572-19CE-7B2A-13615EA88665}"/>
              </a:ext>
            </a:extLst>
          </p:cNvPr>
          <p:cNvSpPr>
            <a:spLocks noGrp="1"/>
          </p:cNvSpPr>
          <p:nvPr>
            <p:ph type="title"/>
          </p:nvPr>
        </p:nvSpPr>
        <p:spPr>
          <a:xfrm>
            <a:off x="804672" y="2053641"/>
            <a:ext cx="3669161" cy="2760098"/>
          </a:xfrm>
        </p:spPr>
        <p:txBody>
          <a:bodyPr>
            <a:normAutofit/>
          </a:bodyPr>
          <a:lstStyle/>
          <a:p>
            <a:r>
              <a:rPr lang="en-US" sz="4000" dirty="0">
                <a:solidFill>
                  <a:schemeClr val="tx2"/>
                </a:solidFill>
              </a:rPr>
              <a:t>Why?</a:t>
            </a:r>
          </a:p>
        </p:txBody>
      </p:sp>
      <p:sp>
        <p:nvSpPr>
          <p:cNvPr id="3" name="Content Placeholder 2">
            <a:extLst>
              <a:ext uri="{FF2B5EF4-FFF2-40B4-BE49-F238E27FC236}">
                <a16:creationId xmlns:a16="http://schemas.microsoft.com/office/drawing/2014/main" id="{AD8B9BA3-74B1-70BE-091D-121580AA70BA}"/>
              </a:ext>
            </a:extLst>
          </p:cNvPr>
          <p:cNvSpPr>
            <a:spLocks noGrp="1"/>
          </p:cNvSpPr>
          <p:nvPr>
            <p:ph idx="1"/>
          </p:nvPr>
        </p:nvSpPr>
        <p:spPr>
          <a:xfrm>
            <a:off x="6090574" y="801866"/>
            <a:ext cx="5306084" cy="5230634"/>
          </a:xfrm>
          <a:noFill/>
          <a:ln>
            <a:noFill/>
          </a:ln>
        </p:spPr>
        <p:txBody>
          <a:bodyPr anchor="ctr">
            <a:noAutofit/>
          </a:bodyPr>
          <a:lstStyle/>
          <a:p>
            <a:pPr marL="0" indent="0">
              <a:buNone/>
            </a:pPr>
            <a:r>
              <a:rPr lang="en-US" sz="3200" b="1" dirty="0">
                <a:solidFill>
                  <a:schemeClr val="tx2"/>
                </a:solidFill>
              </a:rPr>
              <a:t>Luke 9  v 23-25</a:t>
            </a:r>
          </a:p>
          <a:p>
            <a:pPr marL="0" indent="0" algn="just">
              <a:buNone/>
            </a:pPr>
            <a:r>
              <a:rPr lang="en-GB" sz="3200" dirty="0">
                <a:solidFill>
                  <a:schemeClr val="tx2"/>
                </a:solidFill>
              </a:rPr>
              <a:t>Then he said to them all: “Whoever wants to be my disciple must deny themselves and take up their cross daily and follow me. </a:t>
            </a:r>
            <a:r>
              <a:rPr lang="en-GB" sz="3200" b="1" baseline="30000" dirty="0">
                <a:solidFill>
                  <a:schemeClr val="tx2"/>
                </a:solidFill>
              </a:rPr>
              <a:t>24 </a:t>
            </a:r>
            <a:r>
              <a:rPr lang="en-GB" sz="3200" dirty="0">
                <a:solidFill>
                  <a:schemeClr val="tx2"/>
                </a:solidFill>
              </a:rPr>
              <a:t>For whoever wants to save their life will lose it, but whoever loses their life for me will save it. </a:t>
            </a:r>
            <a:r>
              <a:rPr lang="en-GB" sz="3200" b="1" baseline="30000" dirty="0">
                <a:solidFill>
                  <a:schemeClr val="tx2"/>
                </a:solidFill>
              </a:rPr>
              <a:t>25 </a:t>
            </a:r>
            <a:r>
              <a:rPr lang="en-GB" sz="3200" dirty="0">
                <a:solidFill>
                  <a:schemeClr val="tx2"/>
                </a:solidFill>
              </a:rPr>
              <a:t>What good is it for someone to gain the whole world, and yet lose or forfeit their very self?</a:t>
            </a:r>
            <a:endParaRPr lang="en-US" sz="3200" dirty="0">
              <a:solidFill>
                <a:schemeClr val="tx2"/>
              </a:solidFill>
            </a:endParaRPr>
          </a:p>
        </p:txBody>
      </p:sp>
    </p:spTree>
    <p:extLst>
      <p:ext uri="{BB962C8B-B14F-4D97-AF65-F5344CB8AC3E}">
        <p14:creationId xmlns:p14="http://schemas.microsoft.com/office/powerpoint/2010/main" val="275500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467CC79-9CF0-45A2-BAC9-E7F44333855B}"/>
              </a:ext>
            </a:extLst>
          </p:cNvPr>
          <p:cNvSpPr>
            <a:spLocks noGrp="1"/>
          </p:cNvSpPr>
          <p:nvPr>
            <p:ph type="title"/>
          </p:nvPr>
        </p:nvSpPr>
        <p:spPr>
          <a:xfrm>
            <a:off x="804672" y="2053641"/>
            <a:ext cx="3669161" cy="2760098"/>
          </a:xfrm>
        </p:spPr>
        <p:txBody>
          <a:bodyPr>
            <a:normAutofit/>
          </a:bodyPr>
          <a:lstStyle/>
          <a:p>
            <a:r>
              <a:rPr lang="en-US" sz="4000" dirty="0">
                <a:solidFill>
                  <a:schemeClr val="tx2"/>
                </a:solidFill>
              </a:rPr>
              <a:t>Why not?</a:t>
            </a:r>
          </a:p>
        </p:txBody>
      </p:sp>
      <p:sp>
        <p:nvSpPr>
          <p:cNvPr id="3" name="Content Placeholder 2">
            <a:extLst>
              <a:ext uri="{FF2B5EF4-FFF2-40B4-BE49-F238E27FC236}">
                <a16:creationId xmlns:a16="http://schemas.microsoft.com/office/drawing/2014/main" id="{8D7585FC-7501-2C42-7891-556D327EABFF}"/>
              </a:ext>
            </a:extLst>
          </p:cNvPr>
          <p:cNvSpPr>
            <a:spLocks noGrp="1"/>
          </p:cNvSpPr>
          <p:nvPr>
            <p:ph idx="1"/>
          </p:nvPr>
        </p:nvSpPr>
        <p:spPr>
          <a:xfrm>
            <a:off x="5749684" y="801866"/>
            <a:ext cx="5989074" cy="2511350"/>
          </a:xfrm>
          <a:noFill/>
          <a:ln>
            <a:noFill/>
          </a:ln>
        </p:spPr>
        <p:txBody>
          <a:bodyPr anchor="ctr">
            <a:noAutofit/>
          </a:bodyPr>
          <a:lstStyle/>
          <a:p>
            <a:pPr marL="0" indent="0">
              <a:buNone/>
            </a:pPr>
            <a:r>
              <a:rPr lang="en-US" sz="2400" b="1" dirty="0">
                <a:solidFill>
                  <a:schemeClr val="tx2"/>
                </a:solidFill>
              </a:rPr>
              <a:t>Luke 9 v 26</a:t>
            </a:r>
          </a:p>
          <a:p>
            <a:pPr marL="0" indent="0" algn="just">
              <a:buNone/>
            </a:pPr>
            <a:r>
              <a:rPr lang="en-GB" sz="2400" dirty="0">
                <a:solidFill>
                  <a:schemeClr val="tx2"/>
                </a:solidFill>
              </a:rPr>
              <a:t>Whoever is ashamed of me and my words, the Son of Man will be ashamed of them when he comes in his glory and in the glory of the Father and of the holy angels</a:t>
            </a:r>
          </a:p>
          <a:p>
            <a:pPr marL="0" indent="0">
              <a:buNone/>
            </a:pPr>
            <a:endParaRPr lang="en-GB" sz="2400" dirty="0">
              <a:solidFill>
                <a:schemeClr val="tx2"/>
              </a:solidFill>
            </a:endParaRPr>
          </a:p>
        </p:txBody>
      </p:sp>
    </p:spTree>
    <p:extLst>
      <p:ext uri="{BB962C8B-B14F-4D97-AF65-F5344CB8AC3E}">
        <p14:creationId xmlns:p14="http://schemas.microsoft.com/office/powerpoint/2010/main" val="79939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15836</TotalTime>
  <Words>1268</Words>
  <Application>Microsoft Macintosh PowerPoint</Application>
  <PresentationFormat>Widescreen</PresentationFormat>
  <Paragraphs>130</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Living for Jesus Today</vt:lpstr>
      <vt:lpstr>   Living for Jesus   Today</vt:lpstr>
      <vt:lpstr>Nailing your colours to the mast</vt:lpstr>
      <vt:lpstr>Living for Jesus Today - Questions</vt:lpstr>
      <vt:lpstr>Who do you say I am?</vt:lpstr>
      <vt:lpstr>Who do you say I am?</vt:lpstr>
      <vt:lpstr>What can stand in the way of my being baptized?</vt:lpstr>
      <vt:lpstr>Why?</vt:lpstr>
      <vt:lpstr>Why not?</vt:lpstr>
      <vt:lpstr>Why not?</vt:lpstr>
      <vt:lpstr>When?</vt:lpstr>
      <vt:lpstr>Where?</vt:lpstr>
      <vt:lpstr>Where?</vt:lpstr>
      <vt:lpstr>Fruitfulness on the Frontline</vt:lpstr>
      <vt:lpstr>Fruitfulness on the Frontline</vt:lpstr>
      <vt:lpstr>Framework for fruitfulness – the 6Ms</vt:lpstr>
      <vt:lpstr>Modelling Godly character </vt:lpstr>
      <vt:lpstr>Making good work  </vt:lpstr>
      <vt:lpstr>Ministering grace and love </vt:lpstr>
      <vt:lpstr>Moulding culture </vt:lpstr>
      <vt:lpstr>Mouthpiece for truth and justice </vt:lpstr>
      <vt:lpstr>Messenger of the gospel </vt:lpstr>
      <vt:lpstr>Living for Jesus Today</vt:lpstr>
      <vt:lpstr>Living for Jesus Today</vt:lpstr>
      <vt:lpstr>Living for Jesus Today</vt:lpstr>
      <vt:lpstr>Living for Jesus Today</vt:lpstr>
      <vt:lpstr>Living for Jesus Today</vt:lpstr>
      <vt:lpstr>   Living for Jesus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Paterson</dc:creator>
  <cp:lastModifiedBy>Alan Paterson</cp:lastModifiedBy>
  <cp:revision>20</cp:revision>
  <cp:lastPrinted>2022-05-13T08:35:42Z</cp:lastPrinted>
  <dcterms:created xsi:type="dcterms:W3CDTF">2022-05-02T13:52:05Z</dcterms:created>
  <dcterms:modified xsi:type="dcterms:W3CDTF">2022-08-26T12:56:52Z</dcterms:modified>
</cp:coreProperties>
</file>