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1" r:id="rId7"/>
    <p:sldId id="262" r:id="rId8"/>
    <p:sldId id="260"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DACD45-2401-4CF5-9157-01DFB78739D3}" type="datetimeFigureOut">
              <a:rPr lang="en-GB" smtClean="0"/>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ACD45-2401-4CF5-9157-01DFB78739D3}" type="datetimeFigureOut">
              <a:rPr lang="en-GB" smtClean="0"/>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ACD45-2401-4CF5-9157-01DFB78739D3}" type="datetimeFigureOut">
              <a:rPr lang="en-GB" smtClean="0"/>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ACD45-2401-4CF5-9157-01DFB78739D3}" type="datetimeFigureOut">
              <a:rPr lang="en-GB" smtClean="0"/>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ACD45-2401-4CF5-9157-01DFB78739D3}" type="datetimeFigureOut">
              <a:rPr lang="en-GB" smtClean="0"/>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DACD45-2401-4CF5-9157-01DFB78739D3}" type="datetimeFigureOut">
              <a:rPr lang="en-GB" smtClean="0"/>
              <a:t>09/09/2015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ACD45-2401-4CF5-9157-01DFB78739D3}" type="datetimeFigureOut">
              <a:rPr lang="en-GB" smtClean="0"/>
              <a:t>09/09/2015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ACD45-2401-4CF5-9157-01DFB78739D3}" type="datetimeFigureOut">
              <a:rPr lang="en-GB" smtClean="0"/>
              <a:t>09/09/2015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ACD45-2401-4CF5-9157-01DFB78739D3}" type="datetimeFigureOut">
              <a:rPr lang="en-GB" smtClean="0"/>
              <a:t>09/09/2015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4ABA8B-6394-4176-B527-A44EB6DD974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ACD45-2401-4CF5-9157-01DFB78739D3}" type="datetimeFigureOut">
              <a:rPr lang="en-GB" smtClean="0"/>
              <a:t>09/09/2015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4ABA8B-6394-4176-B527-A44EB6DD974E}"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ADACD45-2401-4CF5-9157-01DFB78739D3}" type="datetimeFigureOut">
              <a:rPr lang="en-GB" smtClean="0"/>
              <a:t>09/09/2015</a:t>
            </a:fld>
            <a:endParaRPr lang="en-GB"/>
          </a:p>
        </p:txBody>
      </p:sp>
      <p:sp>
        <p:nvSpPr>
          <p:cNvPr id="9" name="Slide Number Placeholder 8"/>
          <p:cNvSpPr>
            <a:spLocks noGrp="1"/>
          </p:cNvSpPr>
          <p:nvPr>
            <p:ph type="sldNum" sz="quarter" idx="11"/>
          </p:nvPr>
        </p:nvSpPr>
        <p:spPr/>
        <p:txBody>
          <a:bodyPr/>
          <a:lstStyle/>
          <a:p>
            <a:fld id="{984ABA8B-6394-4176-B527-A44EB6DD974E}"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84ABA8B-6394-4176-B527-A44EB6DD974E}"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ADACD45-2401-4CF5-9157-01DFB78739D3}" type="datetimeFigureOut">
              <a:rPr lang="en-GB" smtClean="0"/>
              <a:t>09/09/2015</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Encountering God</a:t>
            </a:r>
            <a:endParaRPr lang="en-GB" dirty="0"/>
          </a:p>
        </p:txBody>
      </p:sp>
      <p:sp>
        <p:nvSpPr>
          <p:cNvPr id="3" name="Subtitle 2"/>
          <p:cNvSpPr>
            <a:spLocks noGrp="1"/>
          </p:cNvSpPr>
          <p:nvPr>
            <p:ph type="subTitle" idx="1"/>
          </p:nvPr>
        </p:nvSpPr>
        <p:spPr/>
        <p:txBody>
          <a:bodyPr/>
          <a:lstStyle/>
          <a:p>
            <a:r>
              <a:rPr lang="en-GB" dirty="0" smtClean="0"/>
              <a:t>Leviticus 9:1-24</a:t>
            </a:r>
            <a:endParaRPr lang="en-GB" dirty="0"/>
          </a:p>
        </p:txBody>
      </p:sp>
    </p:spTree>
    <p:extLst>
      <p:ext uri="{BB962C8B-B14F-4D97-AF65-F5344CB8AC3E}">
        <p14:creationId xmlns:p14="http://schemas.microsoft.com/office/powerpoint/2010/main" val="333683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508" y="836712"/>
            <a:ext cx="8039100" cy="5405338"/>
          </a:xfrm>
        </p:spPr>
      </p:pic>
    </p:spTree>
    <p:extLst>
      <p:ext uri="{BB962C8B-B14F-4D97-AF65-F5344CB8AC3E}">
        <p14:creationId xmlns:p14="http://schemas.microsoft.com/office/powerpoint/2010/main" val="231994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8129365" cy="6303590"/>
          </a:xfrm>
        </p:spPr>
      </p:pic>
    </p:spTree>
    <p:extLst>
      <p:ext uri="{BB962C8B-B14F-4D97-AF65-F5344CB8AC3E}">
        <p14:creationId xmlns:p14="http://schemas.microsoft.com/office/powerpoint/2010/main" val="238106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Leviticus 9:6</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a:t>And Moses said, “This is the thing that the </a:t>
            </a:r>
            <a:r>
              <a:rPr lang="en-GB" sz="3200" cap="small" dirty="0"/>
              <a:t>Lord</a:t>
            </a:r>
            <a:r>
              <a:rPr lang="en-GB" sz="3200" dirty="0"/>
              <a:t> commanded you to do, that the glory of the </a:t>
            </a:r>
            <a:r>
              <a:rPr lang="en-GB" sz="3200" cap="small" dirty="0"/>
              <a:t>Lord</a:t>
            </a:r>
            <a:r>
              <a:rPr lang="en-GB" sz="3200" dirty="0"/>
              <a:t> may appear to you</a:t>
            </a:r>
            <a:r>
              <a:rPr lang="en-GB" sz="3200" dirty="0" smtClean="0"/>
              <a:t>.”</a:t>
            </a:r>
            <a:endParaRPr lang="en-GB" sz="3200" dirty="0"/>
          </a:p>
        </p:txBody>
      </p:sp>
    </p:spTree>
    <p:extLst>
      <p:ext uri="{BB962C8B-B14F-4D97-AF65-F5344CB8AC3E}">
        <p14:creationId xmlns:p14="http://schemas.microsoft.com/office/powerpoint/2010/main" val="77138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91" y="750618"/>
            <a:ext cx="7972717" cy="5307282"/>
          </a:xfrm>
        </p:spPr>
      </p:pic>
    </p:spTree>
    <p:extLst>
      <p:ext uri="{BB962C8B-B14F-4D97-AF65-F5344CB8AC3E}">
        <p14:creationId xmlns:p14="http://schemas.microsoft.com/office/powerpoint/2010/main" val="204930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548680"/>
            <a:ext cx="7776864" cy="5832648"/>
          </a:xfrm>
        </p:spPr>
      </p:pic>
    </p:spTree>
    <p:extLst>
      <p:ext uri="{BB962C8B-B14F-4D97-AF65-F5344CB8AC3E}">
        <p14:creationId xmlns:p14="http://schemas.microsoft.com/office/powerpoint/2010/main" val="232102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Hebrews 1:3</a:t>
            </a:r>
            <a:endParaRPr lang="en-GB" dirty="0"/>
          </a:p>
        </p:txBody>
      </p:sp>
      <p:sp>
        <p:nvSpPr>
          <p:cNvPr id="3" name="Content Placeholder 2"/>
          <p:cNvSpPr>
            <a:spLocks noGrp="1"/>
          </p:cNvSpPr>
          <p:nvPr>
            <p:ph idx="1"/>
          </p:nvPr>
        </p:nvSpPr>
        <p:spPr/>
        <p:txBody>
          <a:bodyPr/>
          <a:lstStyle/>
          <a:p>
            <a:pPr marL="114300" indent="0">
              <a:buNone/>
            </a:pPr>
            <a:r>
              <a:rPr lang="en-GB" sz="3200" dirty="0"/>
              <a:t>The Son is the radiance of God’s glory and the exact representation of his being, sustaining all things by his powerful word. After he had provided purification for sins, he sat down at the right hand of the Majesty in heaven.</a:t>
            </a:r>
            <a:r>
              <a:rPr lang="en-GB" dirty="0"/>
              <a:t> </a:t>
            </a:r>
            <a:endParaRPr lang="en-GB" dirty="0"/>
          </a:p>
        </p:txBody>
      </p:sp>
    </p:spTree>
    <p:extLst>
      <p:ext uri="{BB962C8B-B14F-4D97-AF65-F5344CB8AC3E}">
        <p14:creationId xmlns:p14="http://schemas.microsoft.com/office/powerpoint/2010/main" val="133450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Leviticus 9:6</a:t>
            </a:r>
            <a:endParaRPr lang="en-GB" dirty="0"/>
          </a:p>
        </p:txBody>
      </p:sp>
      <p:sp>
        <p:nvSpPr>
          <p:cNvPr id="3" name="Content Placeholder 2"/>
          <p:cNvSpPr>
            <a:spLocks noGrp="1"/>
          </p:cNvSpPr>
          <p:nvPr>
            <p:ph idx="1"/>
          </p:nvPr>
        </p:nvSpPr>
        <p:spPr/>
        <p:txBody>
          <a:bodyPr/>
          <a:lstStyle/>
          <a:p>
            <a:pPr marL="0" indent="0">
              <a:buNone/>
            </a:pPr>
            <a:r>
              <a:rPr lang="en-GB" sz="3200" dirty="0"/>
              <a:t>And Moses said, “This is the thing that the </a:t>
            </a:r>
            <a:r>
              <a:rPr lang="en-GB" sz="3200" cap="small" dirty="0"/>
              <a:t>Lord</a:t>
            </a:r>
            <a:r>
              <a:rPr lang="en-GB" sz="3200" dirty="0"/>
              <a:t> commanded you to do, that the glory of the </a:t>
            </a:r>
            <a:r>
              <a:rPr lang="en-GB" sz="3200" cap="small" dirty="0"/>
              <a:t>Lord</a:t>
            </a:r>
            <a:r>
              <a:rPr lang="en-GB" sz="3200" dirty="0"/>
              <a:t> may appear to you</a:t>
            </a:r>
            <a:r>
              <a:rPr lang="en-GB" dirty="0"/>
              <a:t>.”</a:t>
            </a:r>
          </a:p>
        </p:txBody>
      </p:sp>
    </p:spTree>
    <p:extLst>
      <p:ext uri="{BB962C8B-B14F-4D97-AF65-F5344CB8AC3E}">
        <p14:creationId xmlns:p14="http://schemas.microsoft.com/office/powerpoint/2010/main" val="402765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Leviticus 9:23-24</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a:t>And Moses and Aaron went into the tent of meeting, and when they came out they blessed the people, </a:t>
            </a:r>
            <a:r>
              <a:rPr lang="en-GB" sz="3200" dirty="0" smtClean="0"/>
              <a:t>and</a:t>
            </a:r>
            <a:r>
              <a:rPr lang="en-GB" sz="3200" i="1" dirty="0" smtClean="0"/>
              <a:t> </a:t>
            </a:r>
            <a:r>
              <a:rPr lang="en-GB" sz="3200" dirty="0" smtClean="0"/>
              <a:t>the </a:t>
            </a:r>
            <a:r>
              <a:rPr lang="en-GB" sz="3200" dirty="0"/>
              <a:t>glory of the </a:t>
            </a:r>
            <a:r>
              <a:rPr lang="en-GB" sz="3200" cap="small" dirty="0"/>
              <a:t>Lord</a:t>
            </a:r>
            <a:r>
              <a:rPr lang="en-GB" sz="3200" dirty="0"/>
              <a:t> appeared to all the people. </a:t>
            </a:r>
            <a:r>
              <a:rPr lang="en-GB" sz="3200" dirty="0" smtClean="0"/>
              <a:t>And</a:t>
            </a:r>
            <a:r>
              <a:rPr lang="en-GB" sz="3200" dirty="0"/>
              <a:t> </a:t>
            </a:r>
            <a:r>
              <a:rPr lang="en-GB" sz="3200" dirty="0" smtClean="0"/>
              <a:t>fire </a:t>
            </a:r>
            <a:r>
              <a:rPr lang="en-GB" sz="3200" dirty="0"/>
              <a:t>came out from before the </a:t>
            </a:r>
            <a:r>
              <a:rPr lang="en-GB" sz="3200" cap="small" dirty="0"/>
              <a:t>Lord</a:t>
            </a:r>
            <a:r>
              <a:rPr lang="en-GB" sz="3200" dirty="0"/>
              <a:t> and consumed the burnt offering and the pieces of fat on the altar, and when all the people saw it, </a:t>
            </a:r>
            <a:r>
              <a:rPr lang="en-GB" sz="3200" dirty="0" smtClean="0"/>
              <a:t>they </a:t>
            </a:r>
            <a:r>
              <a:rPr lang="en-GB" sz="3200" dirty="0"/>
              <a:t>shouted and </a:t>
            </a:r>
            <a:r>
              <a:rPr lang="en-GB" sz="3200" dirty="0" smtClean="0"/>
              <a:t>fell </a:t>
            </a:r>
            <a:r>
              <a:rPr lang="en-GB" sz="3200" dirty="0"/>
              <a:t>on their faces.</a:t>
            </a:r>
          </a:p>
        </p:txBody>
      </p:sp>
    </p:spTree>
    <p:extLst>
      <p:ext uri="{BB962C8B-B14F-4D97-AF65-F5344CB8AC3E}">
        <p14:creationId xmlns:p14="http://schemas.microsoft.com/office/powerpoint/2010/main" val="2128379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TotalTime>
  <Words>105</Words>
  <Application>Microsoft Office PowerPoint</Application>
  <PresentationFormat>On-screen Show (4:3)</PresentationFormat>
  <Paragraphs>10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Encountering God</vt:lpstr>
      <vt:lpstr>PowerPoint Presentation</vt:lpstr>
      <vt:lpstr>PowerPoint Presentation</vt:lpstr>
      <vt:lpstr>Leviticus 9:6</vt:lpstr>
      <vt:lpstr>PowerPoint Presentation</vt:lpstr>
      <vt:lpstr>PowerPoint Presentation</vt:lpstr>
      <vt:lpstr>Hebrews 1:3</vt:lpstr>
      <vt:lpstr>Leviticus 9:6</vt:lpstr>
      <vt:lpstr>Leviticus 9:23-24</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Encountering God</dc:title>
  <dc:creator>Christiaan Hofstra</dc:creator>
  <cp:lastModifiedBy>Christiaan Hofstra</cp:lastModifiedBy>
  <cp:revision>2</cp:revision>
  <dcterms:created xsi:type="dcterms:W3CDTF">2015-09-09T08:00:26Z</dcterms:created>
  <dcterms:modified xsi:type="dcterms:W3CDTF">2015-09-09T08:19:25Z</dcterms:modified>
</cp:coreProperties>
</file>