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5" r:id="rId7"/>
    <p:sldId id="261" r:id="rId8"/>
    <p:sldId id="263" r:id="rId9"/>
    <p:sldId id="264" r:id="rId10"/>
    <p:sldId id="262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269199F9-9C4E-48EC-8440-65939C110AC4}" type="datetimeFigureOut">
              <a:rPr lang="en-GB" smtClean="0"/>
              <a:t>11/10/2015</a:t>
            </a:fld>
            <a:endParaRPr lang="en-GB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GB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0088A50D-0C84-475A-B33A-9BFF2D2B8351}" type="slidenum">
              <a:rPr lang="en-GB" smtClean="0"/>
              <a:t>‹#›</a:t>
            </a:fld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199F9-9C4E-48EC-8440-65939C110AC4}" type="datetimeFigureOut">
              <a:rPr lang="en-GB" smtClean="0"/>
              <a:t>11/10/2015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8A50D-0C84-475A-B33A-9BFF2D2B8351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199F9-9C4E-48EC-8440-65939C110AC4}" type="datetimeFigureOut">
              <a:rPr lang="en-GB" smtClean="0"/>
              <a:t>11/10/2015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8A50D-0C84-475A-B33A-9BFF2D2B8351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269199F9-9C4E-48EC-8440-65939C110AC4}" type="datetimeFigureOut">
              <a:rPr lang="en-GB" smtClean="0"/>
              <a:t>11/10/2015</a:t>
            </a:fld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0088A50D-0C84-475A-B33A-9BFF2D2B8351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269199F9-9C4E-48EC-8440-65939C110AC4}" type="datetimeFigureOut">
              <a:rPr lang="en-GB" smtClean="0"/>
              <a:t>11/10/2015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GB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0088A50D-0C84-475A-B33A-9BFF2D2B8351}" type="slidenum">
              <a:rPr lang="en-GB" smtClean="0"/>
              <a:t>‹#›</a:t>
            </a:fld>
            <a:endParaRPr lang="en-GB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199F9-9C4E-48EC-8440-65939C110AC4}" type="datetimeFigureOut">
              <a:rPr lang="en-GB" smtClean="0"/>
              <a:t>11/10/2015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8A50D-0C84-475A-B33A-9BFF2D2B8351}" type="slidenum">
              <a:rPr lang="en-GB" smtClean="0"/>
              <a:t>‹#›</a:t>
            </a:fld>
            <a:endParaRPr lang="en-GB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199F9-9C4E-48EC-8440-65939C110AC4}" type="datetimeFigureOut">
              <a:rPr lang="en-GB" smtClean="0"/>
              <a:t>11/10/2015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8A50D-0C84-475A-B33A-9BFF2D2B8351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269199F9-9C4E-48EC-8440-65939C110AC4}" type="datetimeFigureOut">
              <a:rPr lang="en-GB" smtClean="0"/>
              <a:t>11/10/2015</a:t>
            </a:fld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0088A50D-0C84-475A-B33A-9BFF2D2B8351}" type="slidenum">
              <a:rPr lang="en-GB" smtClean="0"/>
              <a:t>‹#›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199F9-9C4E-48EC-8440-65939C110AC4}" type="datetimeFigureOut">
              <a:rPr lang="en-GB" smtClean="0"/>
              <a:t>11/10/2015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8A50D-0C84-475A-B33A-9BFF2D2B8351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269199F9-9C4E-48EC-8440-65939C110AC4}" type="datetimeFigureOut">
              <a:rPr lang="en-GB" smtClean="0"/>
              <a:t>11/10/2015</a:t>
            </a:fld>
            <a:endParaRPr lang="en-GB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0088A50D-0C84-475A-B33A-9BFF2D2B8351}" type="slidenum">
              <a:rPr lang="en-GB" smtClean="0"/>
              <a:t>‹#›</a:t>
            </a:fld>
            <a:endParaRPr lang="en-GB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269199F9-9C4E-48EC-8440-65939C110AC4}" type="datetimeFigureOut">
              <a:rPr lang="en-GB" smtClean="0"/>
              <a:t>11/10/2015</a:t>
            </a:fld>
            <a:endParaRPr lang="en-GB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0088A50D-0C84-475A-B33A-9BFF2D2B8351}" type="slidenum">
              <a:rPr lang="en-GB" smtClean="0"/>
              <a:t>‹#›</a:t>
            </a:fld>
            <a:endParaRPr lang="en-GB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269199F9-9C4E-48EC-8440-65939C110AC4}" type="datetimeFigureOut">
              <a:rPr lang="en-GB" smtClean="0"/>
              <a:t>11/10/2015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0088A50D-0C84-475A-B33A-9BFF2D2B8351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Sabbaths and Jubilees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Leviticus 25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52839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Lev.25:38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GB" sz="3600" dirty="0">
                <a:solidFill>
                  <a:srgbClr val="2D3437"/>
                </a:solidFill>
                <a:latin typeface="Open Sans"/>
              </a:rPr>
              <a:t>I am the </a:t>
            </a:r>
            <a:r>
              <a:rPr lang="en-GB" sz="3600" cap="small" dirty="0">
                <a:solidFill>
                  <a:srgbClr val="2D3437"/>
                </a:solidFill>
                <a:latin typeface="Open Sans"/>
              </a:rPr>
              <a:t>Lord</a:t>
            </a:r>
            <a:r>
              <a:rPr lang="en-GB" sz="3600" dirty="0">
                <a:solidFill>
                  <a:srgbClr val="2D3437"/>
                </a:solidFill>
                <a:latin typeface="Open Sans"/>
              </a:rPr>
              <a:t> your God, who brought you out of Egypt to give you the land of Canaan and to be your God.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35991813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Lev.23:1-2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GB" sz="3600" dirty="0">
                <a:solidFill>
                  <a:srgbClr val="2D3437"/>
                </a:solidFill>
                <a:latin typeface="Open Sans"/>
              </a:rPr>
              <a:t>The </a:t>
            </a:r>
            <a:r>
              <a:rPr lang="en-GB" sz="3600" cap="small" dirty="0">
                <a:solidFill>
                  <a:srgbClr val="2D3437"/>
                </a:solidFill>
                <a:latin typeface="Open Sans"/>
              </a:rPr>
              <a:t>Lord</a:t>
            </a:r>
            <a:r>
              <a:rPr lang="en-GB" sz="3600" dirty="0">
                <a:solidFill>
                  <a:srgbClr val="2D3437"/>
                </a:solidFill>
                <a:latin typeface="Open Sans"/>
              </a:rPr>
              <a:t> said to Moses</a:t>
            </a:r>
            <a:r>
              <a:rPr lang="en-GB" sz="3600" dirty="0" smtClean="0">
                <a:solidFill>
                  <a:srgbClr val="2D3437"/>
                </a:solidFill>
                <a:latin typeface="Open Sans"/>
              </a:rPr>
              <a:t>,</a:t>
            </a:r>
            <a:r>
              <a:rPr lang="en-GB" sz="3600" b="1" baseline="30000" dirty="0">
                <a:solidFill>
                  <a:srgbClr val="409209"/>
                </a:solidFill>
                <a:latin typeface="Open Sans"/>
              </a:rPr>
              <a:t> </a:t>
            </a:r>
            <a:r>
              <a:rPr lang="en-GB" sz="3600" dirty="0">
                <a:solidFill>
                  <a:srgbClr val="2D3437"/>
                </a:solidFill>
                <a:latin typeface="Open Sans"/>
              </a:rPr>
              <a:t>“Speak to the Israelites and say to them: ‘These are my appointed festivals, the appointed festivals of the </a:t>
            </a:r>
            <a:r>
              <a:rPr lang="en-GB" sz="3600" cap="small" dirty="0">
                <a:solidFill>
                  <a:srgbClr val="2D3437"/>
                </a:solidFill>
                <a:latin typeface="Open Sans"/>
              </a:rPr>
              <a:t>Lord</a:t>
            </a:r>
            <a:r>
              <a:rPr lang="en-GB" sz="3600" dirty="0">
                <a:solidFill>
                  <a:srgbClr val="2D3437"/>
                </a:solidFill>
                <a:latin typeface="Open Sans"/>
              </a:rPr>
              <a:t>, which you are to proclaim as sacred assemblies.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2864909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Lev.25:4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GB" sz="3600" dirty="0">
                <a:solidFill>
                  <a:srgbClr val="2D3437"/>
                </a:solidFill>
                <a:latin typeface="Open Sans"/>
              </a:rPr>
              <a:t>But in the seventh year the land is to have a year of </a:t>
            </a:r>
            <a:r>
              <a:rPr lang="en-GB" sz="3600" dirty="0" smtClean="0">
                <a:solidFill>
                  <a:srgbClr val="2D3437"/>
                </a:solidFill>
                <a:latin typeface="Open Sans"/>
              </a:rPr>
              <a:t>Sabbath </a:t>
            </a:r>
            <a:r>
              <a:rPr lang="en-GB" sz="3600" dirty="0">
                <a:solidFill>
                  <a:srgbClr val="2D3437"/>
                </a:solidFill>
                <a:latin typeface="Open Sans"/>
              </a:rPr>
              <a:t>rest, a </a:t>
            </a:r>
            <a:r>
              <a:rPr lang="en-GB" sz="3600" dirty="0" smtClean="0">
                <a:solidFill>
                  <a:srgbClr val="2D3437"/>
                </a:solidFill>
                <a:latin typeface="Open Sans"/>
              </a:rPr>
              <a:t>Sabbath </a:t>
            </a:r>
            <a:r>
              <a:rPr lang="en-GB" sz="3600" dirty="0">
                <a:solidFill>
                  <a:srgbClr val="2D3437"/>
                </a:solidFill>
                <a:latin typeface="Open Sans"/>
              </a:rPr>
              <a:t>to the </a:t>
            </a:r>
            <a:r>
              <a:rPr lang="en-GB" sz="3600" cap="small" dirty="0">
                <a:solidFill>
                  <a:srgbClr val="2D3437"/>
                </a:solidFill>
                <a:latin typeface="Open Sans"/>
              </a:rPr>
              <a:t>Lord</a:t>
            </a:r>
            <a:r>
              <a:rPr lang="en-GB" sz="3600" dirty="0">
                <a:solidFill>
                  <a:srgbClr val="2D3437"/>
                </a:solidFill>
                <a:latin typeface="Open Sans"/>
              </a:rPr>
              <a:t>. Do not sow your fields or prune your vineyards.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3523739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Lev.25:23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GB" sz="3600" dirty="0" smtClean="0">
                <a:solidFill>
                  <a:srgbClr val="2D3437"/>
                </a:solidFill>
                <a:latin typeface="Open Sans"/>
              </a:rPr>
              <a:t>The </a:t>
            </a:r>
            <a:r>
              <a:rPr lang="en-GB" sz="3600" dirty="0">
                <a:solidFill>
                  <a:srgbClr val="2D3437"/>
                </a:solidFill>
                <a:latin typeface="Open Sans"/>
              </a:rPr>
              <a:t>land must not be sold permanently, because the land is </a:t>
            </a:r>
            <a:r>
              <a:rPr lang="en-GB" sz="3600" i="1" dirty="0">
                <a:solidFill>
                  <a:srgbClr val="2D3437"/>
                </a:solidFill>
                <a:latin typeface="Open Sans"/>
              </a:rPr>
              <a:t>mine</a:t>
            </a:r>
            <a:r>
              <a:rPr lang="en-GB" sz="3600" dirty="0">
                <a:solidFill>
                  <a:srgbClr val="2D3437"/>
                </a:solidFill>
                <a:latin typeface="Open Sans"/>
              </a:rPr>
              <a:t> and you reside in </a:t>
            </a:r>
            <a:r>
              <a:rPr lang="en-GB" sz="3600" i="1" dirty="0">
                <a:solidFill>
                  <a:srgbClr val="2D3437"/>
                </a:solidFill>
                <a:latin typeface="Open Sans"/>
              </a:rPr>
              <a:t>my</a:t>
            </a:r>
            <a:r>
              <a:rPr lang="en-GB" sz="3600" dirty="0">
                <a:solidFill>
                  <a:srgbClr val="2D3437"/>
                </a:solidFill>
                <a:latin typeface="Open Sans"/>
              </a:rPr>
              <a:t> land as foreigners and strangers.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3561639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Lev.25:23 </a:t>
            </a:r>
            <a:r>
              <a:rPr lang="en-GB" sz="2000" dirty="0" smtClean="0"/>
              <a:t>(NLT)</a:t>
            </a:r>
            <a:endParaRPr lang="en-GB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GB" sz="3600" dirty="0">
                <a:solidFill>
                  <a:srgbClr val="2D3437"/>
                </a:solidFill>
                <a:latin typeface="Open Sans"/>
              </a:rPr>
              <a:t>The land must never be sold on a permanent basis, for the land belongs to me. You are only foreigners and </a:t>
            </a:r>
            <a:r>
              <a:rPr lang="en-GB" sz="3600" i="1" dirty="0">
                <a:solidFill>
                  <a:srgbClr val="2D3437"/>
                </a:solidFill>
                <a:latin typeface="Open Sans"/>
              </a:rPr>
              <a:t>tenant</a:t>
            </a:r>
            <a:r>
              <a:rPr lang="en-GB" sz="3600" dirty="0">
                <a:solidFill>
                  <a:srgbClr val="2D3437"/>
                </a:solidFill>
                <a:latin typeface="Open Sans"/>
              </a:rPr>
              <a:t> farmers working for me.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3993359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836712"/>
            <a:ext cx="8350732" cy="5565105"/>
          </a:xfrm>
        </p:spPr>
      </p:pic>
    </p:spTree>
    <p:extLst>
      <p:ext uri="{BB962C8B-B14F-4D97-AF65-F5344CB8AC3E}">
        <p14:creationId xmlns:p14="http://schemas.microsoft.com/office/powerpoint/2010/main" val="20647283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Lev.25:24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GB" sz="3600" dirty="0">
                <a:solidFill>
                  <a:srgbClr val="2D3437"/>
                </a:solidFill>
                <a:latin typeface="Open Sans"/>
              </a:rPr>
              <a:t>Throughout the land that you hold as a possession, you must provide for the redemption of the land.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1417157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78098"/>
          </a:xfrm>
        </p:spPr>
        <p:txBody>
          <a:bodyPr/>
          <a:lstStyle/>
          <a:p>
            <a:r>
              <a:rPr lang="en-GB" dirty="0" smtClean="0"/>
              <a:t>Hebrews 4:9-11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484784"/>
            <a:ext cx="7467600" cy="5112568"/>
          </a:xfrm>
        </p:spPr>
        <p:txBody>
          <a:bodyPr>
            <a:noAutofit/>
          </a:bodyPr>
          <a:lstStyle/>
          <a:p>
            <a:r>
              <a:rPr lang="en-GB" sz="3600" dirty="0">
                <a:solidFill>
                  <a:srgbClr val="2D3437"/>
                </a:solidFill>
                <a:latin typeface="Open Sans"/>
              </a:rPr>
              <a:t>There remains, then, a Sabbath-rest for the people of God</a:t>
            </a:r>
            <a:r>
              <a:rPr lang="en-GB" sz="3600" dirty="0" smtClean="0">
                <a:solidFill>
                  <a:srgbClr val="2D3437"/>
                </a:solidFill>
                <a:latin typeface="Open Sans"/>
              </a:rPr>
              <a:t>;</a:t>
            </a:r>
            <a:r>
              <a:rPr lang="en-GB" sz="3600" b="1" baseline="30000" dirty="0">
                <a:solidFill>
                  <a:srgbClr val="409209"/>
                </a:solidFill>
                <a:latin typeface="Open Sans"/>
              </a:rPr>
              <a:t> </a:t>
            </a:r>
            <a:r>
              <a:rPr lang="en-GB" sz="3600" dirty="0">
                <a:solidFill>
                  <a:srgbClr val="2D3437"/>
                </a:solidFill>
                <a:latin typeface="Open Sans"/>
              </a:rPr>
              <a:t>for anyone who enters God’s rest also rests from their works</a:t>
            </a:r>
            <a:r>
              <a:rPr lang="en-GB" sz="3600" dirty="0" smtClean="0">
                <a:solidFill>
                  <a:srgbClr val="2D3437"/>
                </a:solidFill>
                <a:latin typeface="Open Sans"/>
              </a:rPr>
              <a:t>,</a:t>
            </a:r>
            <a:r>
              <a:rPr lang="en-GB" sz="3600" dirty="0">
                <a:solidFill>
                  <a:srgbClr val="2D3437"/>
                </a:solidFill>
                <a:latin typeface="Open Sans"/>
              </a:rPr>
              <a:t> just as God did from his</a:t>
            </a:r>
            <a:r>
              <a:rPr lang="en-GB" sz="3600" dirty="0" smtClean="0">
                <a:solidFill>
                  <a:srgbClr val="2D3437"/>
                </a:solidFill>
                <a:latin typeface="Open Sans"/>
              </a:rPr>
              <a:t>.</a:t>
            </a:r>
            <a:r>
              <a:rPr lang="en-GB" sz="3600" b="1" baseline="30000" dirty="0">
                <a:solidFill>
                  <a:srgbClr val="409209"/>
                </a:solidFill>
                <a:latin typeface="Open Sans"/>
              </a:rPr>
              <a:t> </a:t>
            </a:r>
            <a:r>
              <a:rPr lang="en-GB" sz="3600" dirty="0">
                <a:solidFill>
                  <a:srgbClr val="2D3437"/>
                </a:solidFill>
                <a:latin typeface="Open Sans"/>
              </a:rPr>
              <a:t>Let us, therefore, make every effort to enter that rest, so that no one will perish by following their example of disobedience.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4471195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14" y="1196752"/>
            <a:ext cx="8596761" cy="5112568"/>
          </a:xfrm>
        </p:spPr>
      </p:pic>
    </p:spTree>
    <p:extLst>
      <p:ext uri="{BB962C8B-B14F-4D97-AF65-F5344CB8AC3E}">
        <p14:creationId xmlns:p14="http://schemas.microsoft.com/office/powerpoint/2010/main" val="254705408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127</TotalTime>
  <Words>126</Words>
  <Application>Microsoft Office PowerPoint</Application>
  <PresentationFormat>On-screen Show (4:3)</PresentationFormat>
  <Paragraphs>16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Oriel</vt:lpstr>
      <vt:lpstr>Sabbaths and Jubilees</vt:lpstr>
      <vt:lpstr>Lev.23:1-2</vt:lpstr>
      <vt:lpstr>Lev.25:4</vt:lpstr>
      <vt:lpstr>Lev.25:23</vt:lpstr>
      <vt:lpstr>Lev.25:23 (NLT)</vt:lpstr>
      <vt:lpstr>PowerPoint Presentation</vt:lpstr>
      <vt:lpstr>Lev.25:24</vt:lpstr>
      <vt:lpstr>Hebrews 4:9-11</vt:lpstr>
      <vt:lpstr>PowerPoint Presentation</vt:lpstr>
      <vt:lpstr>Lev.25:38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Sabbaths and Jubilees</dc:title>
  <dc:creator>Hofstra</dc:creator>
  <cp:lastModifiedBy>Bellevue</cp:lastModifiedBy>
  <cp:revision>5</cp:revision>
  <dcterms:created xsi:type="dcterms:W3CDTF">2015-10-07T08:49:54Z</dcterms:created>
  <dcterms:modified xsi:type="dcterms:W3CDTF">2015-10-11T18:31:17Z</dcterms:modified>
</cp:coreProperties>
</file>