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Bauhaus 93" panose="04030905020B02020C02" pitchFamily="82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67A607-721B-48A3-A2B7-535F7BCA0E02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EE6291-41A6-40E9-9609-A2E7CCD7762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Bauhaus 93" panose="04030905020B02020C02" pitchFamily="82" charset="0"/>
              </a:defRPr>
            </a:lvl1pPr>
          </a:lstStyle>
          <a:p>
            <a:fld id="{5867A607-721B-48A3-A2B7-535F7BCA0E02}" type="datetimeFigureOut">
              <a:rPr lang="en-GB" smtClean="0"/>
              <a:pPr/>
              <a:t>09/09/2017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Bauhaus 93" panose="04030905020B02020C02" pitchFamily="82" charset="0"/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Bauhaus 93" panose="04030905020B02020C02" pitchFamily="82" charset="0"/>
              </a:defRPr>
            </a:lvl1pPr>
          </a:lstStyle>
          <a:p>
            <a:fld id="{DAEE6291-41A6-40E9-9609-A2E7CCD776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Bauhaus 93" panose="04030905020B02020C02" pitchFamily="82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/>
              <a:t>Making 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Philippians 2:1-4</a:t>
            </a:r>
          </a:p>
        </p:txBody>
      </p:sp>
    </p:spTree>
    <p:extLst>
      <p:ext uri="{BB962C8B-B14F-4D97-AF65-F5344CB8AC3E}">
        <p14:creationId xmlns:p14="http://schemas.microsoft.com/office/powerpoint/2010/main" val="101138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everybody…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4608512"/>
          </a:xfrm>
        </p:spPr>
      </p:pic>
    </p:spTree>
    <p:extLst>
      <p:ext uri="{BB962C8B-B14F-4D97-AF65-F5344CB8AC3E}">
        <p14:creationId xmlns:p14="http://schemas.microsoft.com/office/powerpoint/2010/main" val="44924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little kinder than is necessary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3" y="1700808"/>
            <a:ext cx="8620865" cy="3960440"/>
          </a:xfrm>
        </p:spPr>
      </p:pic>
    </p:spTree>
    <p:extLst>
      <p:ext uri="{BB962C8B-B14F-4D97-AF65-F5344CB8AC3E}">
        <p14:creationId xmlns:p14="http://schemas.microsoft.com/office/powerpoint/2010/main" val="38112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Forget yourself long enough…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5" y="1556792"/>
            <a:ext cx="8835945" cy="4896544"/>
          </a:xfrm>
        </p:spPr>
      </p:pic>
    </p:spTree>
    <p:extLst>
      <p:ext uri="{BB962C8B-B14F-4D97-AF65-F5344CB8AC3E}">
        <p14:creationId xmlns:p14="http://schemas.microsoft.com/office/powerpoint/2010/main" val="10258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Sailing rather than rowing…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76864" cy="5201337"/>
          </a:xfrm>
        </p:spPr>
      </p:pic>
    </p:spTree>
    <p:extLst>
      <p:ext uri="{BB962C8B-B14F-4D97-AF65-F5344CB8AC3E}">
        <p14:creationId xmlns:p14="http://schemas.microsoft.com/office/powerpoint/2010/main" val="46122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Gogh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3"/>
            <a:ext cx="6840760" cy="5244582"/>
          </a:xfrm>
        </p:spPr>
      </p:pic>
    </p:spTree>
    <p:extLst>
      <p:ext uri="{BB962C8B-B14F-4D97-AF65-F5344CB8AC3E}">
        <p14:creationId xmlns:p14="http://schemas.microsoft.com/office/powerpoint/2010/main" val="3223712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</TotalTime>
  <Words>25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Bauhaus 93</vt:lpstr>
      <vt:lpstr>Wingdings</vt:lpstr>
      <vt:lpstr>Wingdings 2</vt:lpstr>
      <vt:lpstr>Median</vt:lpstr>
      <vt:lpstr>Making Room</vt:lpstr>
      <vt:lpstr>Where everybody…</vt:lpstr>
      <vt:lpstr>A little kinder than is necessary</vt:lpstr>
      <vt:lpstr>Forget yourself long enough…</vt:lpstr>
      <vt:lpstr>Sailing rather than rowing…</vt:lpstr>
      <vt:lpstr>Van Gogh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Room</dc:title>
  <dc:creator>Hofstra</dc:creator>
  <cp:lastModifiedBy>Bellevue</cp:lastModifiedBy>
  <cp:revision>3</cp:revision>
  <dcterms:created xsi:type="dcterms:W3CDTF">2017-09-06T14:45:04Z</dcterms:created>
  <dcterms:modified xsi:type="dcterms:W3CDTF">2017-09-09T08:35:50Z</dcterms:modified>
</cp:coreProperties>
</file>