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60" r:id="rId5"/>
    <p:sldId id="261" r:id="rId6"/>
    <p:sldId id="262" r:id="rId7"/>
    <p:sldId id="271" r:id="rId8"/>
    <p:sldId id="268" r:id="rId9"/>
    <p:sldId id="269" r:id="rId10"/>
    <p:sldId id="263" r:id="rId11"/>
    <p:sldId id="264" r:id="rId12"/>
    <p:sldId id="266" r:id="rId13"/>
    <p:sldId id="267"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aan Hofstra" initials="CH" lastIdx="1" clrIdx="0">
    <p:extLst>
      <p:ext uri="{19B8F6BF-5375-455C-9EA6-DF929625EA0E}">
        <p15:presenceInfo xmlns:p15="http://schemas.microsoft.com/office/powerpoint/2012/main" userId="2ec5ca373acda1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050EB6-D8EC-43B4-A846-51617BC52BB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EA3E51A-AC29-44FE-BA70-C782FDD51CEA}">
      <dgm:prSet custT="1"/>
      <dgm:spPr/>
      <dgm:t>
        <a:bodyPr/>
        <a:lstStyle/>
        <a:p>
          <a:r>
            <a:rPr lang="en-GB" sz="3200" b="1" dirty="0"/>
            <a:t>There are only 2 Kingdoms!</a:t>
          </a:r>
          <a:endParaRPr lang="en-US" sz="500" b="1" dirty="0"/>
        </a:p>
      </dgm:t>
    </dgm:pt>
    <dgm:pt modelId="{B838CC49-CA5B-491E-9F4A-1FF090D1F94D}" type="parTrans" cxnId="{26303B41-3542-498E-8B65-A166EB4D522E}">
      <dgm:prSet/>
      <dgm:spPr/>
      <dgm:t>
        <a:bodyPr/>
        <a:lstStyle/>
        <a:p>
          <a:endParaRPr lang="en-US"/>
        </a:p>
      </dgm:t>
    </dgm:pt>
    <dgm:pt modelId="{549BCD8D-14DA-4790-8123-9BC760008AB8}" type="sibTrans" cxnId="{26303B41-3542-498E-8B65-A166EB4D522E}">
      <dgm:prSet/>
      <dgm:spPr/>
      <dgm:t>
        <a:bodyPr/>
        <a:lstStyle/>
        <a:p>
          <a:endParaRPr lang="en-US"/>
        </a:p>
      </dgm:t>
    </dgm:pt>
    <dgm:pt modelId="{229035F3-BE9C-4AEA-ABFA-179E0B3F2553}">
      <dgm:prSet custT="1"/>
      <dgm:spPr/>
      <dgm:t>
        <a:bodyPr/>
        <a:lstStyle/>
        <a:p>
          <a:r>
            <a:rPr lang="en-GB" sz="3200" b="1" dirty="0"/>
            <a:t>With Jesus is total forgiveness</a:t>
          </a:r>
          <a:r>
            <a:rPr lang="en-GB" sz="3600" b="1" dirty="0"/>
            <a:t>!</a:t>
          </a:r>
          <a:endParaRPr lang="en-US" sz="500" b="1" dirty="0"/>
        </a:p>
      </dgm:t>
    </dgm:pt>
    <dgm:pt modelId="{FAF6067E-3FC3-4922-A091-71400C0BADAE}" type="parTrans" cxnId="{5CF4BBC8-DBF1-4A77-B3AE-65CDAEBC70ED}">
      <dgm:prSet/>
      <dgm:spPr/>
      <dgm:t>
        <a:bodyPr/>
        <a:lstStyle/>
        <a:p>
          <a:endParaRPr lang="en-US"/>
        </a:p>
      </dgm:t>
    </dgm:pt>
    <dgm:pt modelId="{114845E0-0F75-4A06-9C79-4F97D584A6AA}" type="sibTrans" cxnId="{5CF4BBC8-DBF1-4A77-B3AE-65CDAEBC70ED}">
      <dgm:prSet/>
      <dgm:spPr/>
      <dgm:t>
        <a:bodyPr/>
        <a:lstStyle/>
        <a:p>
          <a:endParaRPr lang="en-US"/>
        </a:p>
      </dgm:t>
    </dgm:pt>
    <dgm:pt modelId="{1D8D35BB-4174-432B-9AF1-473F8C5C37C6}">
      <dgm:prSet custT="1"/>
      <dgm:spPr/>
      <dgm:t>
        <a:bodyPr/>
        <a:lstStyle/>
        <a:p>
          <a:r>
            <a:rPr lang="en-GB" sz="2800" b="1" dirty="0"/>
            <a:t>Are you with Jesus? </a:t>
          </a:r>
        </a:p>
        <a:p>
          <a:r>
            <a:rPr lang="en-GB" sz="2800" b="1" dirty="0"/>
            <a:t>Seeing him as greater? </a:t>
          </a:r>
        </a:p>
        <a:p>
          <a:r>
            <a:rPr lang="en-GB" sz="2800" b="1" dirty="0"/>
            <a:t>Treasuring him in your heart?</a:t>
          </a:r>
        </a:p>
        <a:p>
          <a:r>
            <a:rPr lang="en-GB" sz="2800" b="1" dirty="0"/>
            <a:t>Gathering with Him?</a:t>
          </a:r>
          <a:endParaRPr lang="en-US" sz="2800" b="1" dirty="0"/>
        </a:p>
      </dgm:t>
    </dgm:pt>
    <dgm:pt modelId="{36F0CC29-7D26-4564-BC17-05A6345A4E0F}" type="parTrans" cxnId="{05C1DABC-8950-4439-8DA5-0AFC30295BE4}">
      <dgm:prSet/>
      <dgm:spPr/>
      <dgm:t>
        <a:bodyPr/>
        <a:lstStyle/>
        <a:p>
          <a:endParaRPr lang="en-US"/>
        </a:p>
      </dgm:t>
    </dgm:pt>
    <dgm:pt modelId="{C1E4995C-6233-40D2-B438-AFE5B728963C}" type="sibTrans" cxnId="{05C1DABC-8950-4439-8DA5-0AFC30295BE4}">
      <dgm:prSet/>
      <dgm:spPr/>
      <dgm:t>
        <a:bodyPr/>
        <a:lstStyle/>
        <a:p>
          <a:endParaRPr lang="en-US"/>
        </a:p>
      </dgm:t>
    </dgm:pt>
    <dgm:pt modelId="{36A4B8CD-E75E-4225-AACB-BC18F0A54300}" type="pres">
      <dgm:prSet presAssocID="{85050EB6-D8EC-43B4-A846-51617BC52BBA}" presName="linear" presStyleCnt="0">
        <dgm:presLayoutVars>
          <dgm:animLvl val="lvl"/>
          <dgm:resizeHandles val="exact"/>
        </dgm:presLayoutVars>
      </dgm:prSet>
      <dgm:spPr/>
    </dgm:pt>
    <dgm:pt modelId="{CAD4EE34-CF3D-4A33-A1D9-A79ED1860100}" type="pres">
      <dgm:prSet presAssocID="{CEA3E51A-AC29-44FE-BA70-C782FDD51CEA}" presName="parentText" presStyleLbl="node1" presStyleIdx="0" presStyleCnt="3" custScaleY="84774">
        <dgm:presLayoutVars>
          <dgm:chMax val="0"/>
          <dgm:bulletEnabled val="1"/>
        </dgm:presLayoutVars>
      </dgm:prSet>
      <dgm:spPr/>
    </dgm:pt>
    <dgm:pt modelId="{8AC9ABDB-8A5E-49AE-92D5-1A2C73D0025E}" type="pres">
      <dgm:prSet presAssocID="{549BCD8D-14DA-4790-8123-9BC760008AB8}" presName="spacer" presStyleCnt="0"/>
      <dgm:spPr/>
    </dgm:pt>
    <dgm:pt modelId="{4A533D47-43F1-4683-99EA-987158E23CA2}" type="pres">
      <dgm:prSet presAssocID="{229035F3-BE9C-4AEA-ABFA-179E0B3F2553}" presName="parentText" presStyleLbl="node1" presStyleIdx="1" presStyleCnt="3">
        <dgm:presLayoutVars>
          <dgm:chMax val="0"/>
          <dgm:bulletEnabled val="1"/>
        </dgm:presLayoutVars>
      </dgm:prSet>
      <dgm:spPr/>
    </dgm:pt>
    <dgm:pt modelId="{0C1A4D6B-1AFA-4686-9158-01F0A9CDB90C}" type="pres">
      <dgm:prSet presAssocID="{114845E0-0F75-4A06-9C79-4F97D584A6AA}" presName="spacer" presStyleCnt="0"/>
      <dgm:spPr/>
    </dgm:pt>
    <dgm:pt modelId="{ABC18351-A0F2-4DD7-A070-C5FA0260D8AF}" type="pres">
      <dgm:prSet presAssocID="{1D8D35BB-4174-432B-9AF1-473F8C5C37C6}" presName="parentText" presStyleLbl="node1" presStyleIdx="2" presStyleCnt="3">
        <dgm:presLayoutVars>
          <dgm:chMax val="0"/>
          <dgm:bulletEnabled val="1"/>
        </dgm:presLayoutVars>
      </dgm:prSet>
      <dgm:spPr/>
    </dgm:pt>
  </dgm:ptLst>
  <dgm:cxnLst>
    <dgm:cxn modelId="{F0258114-74FD-4633-B7A8-EB7254219A2F}" type="presOf" srcId="{CEA3E51A-AC29-44FE-BA70-C782FDD51CEA}" destId="{CAD4EE34-CF3D-4A33-A1D9-A79ED1860100}" srcOrd="0" destOrd="0" presId="urn:microsoft.com/office/officeart/2005/8/layout/vList2"/>
    <dgm:cxn modelId="{F88F8A2A-4AE0-45F4-A2B8-9BEEDE5DCEDF}" type="presOf" srcId="{229035F3-BE9C-4AEA-ABFA-179E0B3F2553}" destId="{4A533D47-43F1-4683-99EA-987158E23CA2}" srcOrd="0" destOrd="0" presId="urn:microsoft.com/office/officeart/2005/8/layout/vList2"/>
    <dgm:cxn modelId="{26303B41-3542-498E-8B65-A166EB4D522E}" srcId="{85050EB6-D8EC-43B4-A846-51617BC52BBA}" destId="{CEA3E51A-AC29-44FE-BA70-C782FDD51CEA}" srcOrd="0" destOrd="0" parTransId="{B838CC49-CA5B-491E-9F4A-1FF090D1F94D}" sibTransId="{549BCD8D-14DA-4790-8123-9BC760008AB8}"/>
    <dgm:cxn modelId="{C5220475-6B05-4F24-A968-88C4277A64E1}" type="presOf" srcId="{85050EB6-D8EC-43B4-A846-51617BC52BBA}" destId="{36A4B8CD-E75E-4225-AACB-BC18F0A54300}" srcOrd="0" destOrd="0" presId="urn:microsoft.com/office/officeart/2005/8/layout/vList2"/>
    <dgm:cxn modelId="{7E9439A0-A1B2-4007-A9C5-128056BC0D4E}" type="presOf" srcId="{1D8D35BB-4174-432B-9AF1-473F8C5C37C6}" destId="{ABC18351-A0F2-4DD7-A070-C5FA0260D8AF}" srcOrd="0" destOrd="0" presId="urn:microsoft.com/office/officeart/2005/8/layout/vList2"/>
    <dgm:cxn modelId="{05C1DABC-8950-4439-8DA5-0AFC30295BE4}" srcId="{85050EB6-D8EC-43B4-A846-51617BC52BBA}" destId="{1D8D35BB-4174-432B-9AF1-473F8C5C37C6}" srcOrd="2" destOrd="0" parTransId="{36F0CC29-7D26-4564-BC17-05A6345A4E0F}" sibTransId="{C1E4995C-6233-40D2-B438-AFE5B728963C}"/>
    <dgm:cxn modelId="{5CF4BBC8-DBF1-4A77-B3AE-65CDAEBC70ED}" srcId="{85050EB6-D8EC-43B4-A846-51617BC52BBA}" destId="{229035F3-BE9C-4AEA-ABFA-179E0B3F2553}" srcOrd="1" destOrd="0" parTransId="{FAF6067E-3FC3-4922-A091-71400C0BADAE}" sibTransId="{114845E0-0F75-4A06-9C79-4F97D584A6AA}"/>
    <dgm:cxn modelId="{1F82D1B5-A21E-4FB5-B85F-BF6A1CF52FFE}" type="presParOf" srcId="{36A4B8CD-E75E-4225-AACB-BC18F0A54300}" destId="{CAD4EE34-CF3D-4A33-A1D9-A79ED1860100}" srcOrd="0" destOrd="0" presId="urn:microsoft.com/office/officeart/2005/8/layout/vList2"/>
    <dgm:cxn modelId="{8397F426-3625-4243-A636-BF83459871F6}" type="presParOf" srcId="{36A4B8CD-E75E-4225-AACB-BC18F0A54300}" destId="{8AC9ABDB-8A5E-49AE-92D5-1A2C73D0025E}" srcOrd="1" destOrd="0" presId="urn:microsoft.com/office/officeart/2005/8/layout/vList2"/>
    <dgm:cxn modelId="{7B475C58-A0BD-4650-8424-4D8DA68707FD}" type="presParOf" srcId="{36A4B8CD-E75E-4225-AACB-BC18F0A54300}" destId="{4A533D47-43F1-4683-99EA-987158E23CA2}" srcOrd="2" destOrd="0" presId="urn:microsoft.com/office/officeart/2005/8/layout/vList2"/>
    <dgm:cxn modelId="{C9D9BE5A-2054-4B87-932E-AB06474854E6}" type="presParOf" srcId="{36A4B8CD-E75E-4225-AACB-BC18F0A54300}" destId="{0C1A4D6B-1AFA-4686-9158-01F0A9CDB90C}" srcOrd="3" destOrd="0" presId="urn:microsoft.com/office/officeart/2005/8/layout/vList2"/>
    <dgm:cxn modelId="{274E6CFD-B645-454C-B196-1D60C14D00E7}" type="presParOf" srcId="{36A4B8CD-E75E-4225-AACB-BC18F0A54300}" destId="{ABC18351-A0F2-4DD7-A070-C5FA0260D8A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4EE34-CF3D-4A33-A1D9-A79ED1860100}">
      <dsp:nvSpPr>
        <dsp:cNvPr id="0" name=""/>
        <dsp:cNvSpPr/>
      </dsp:nvSpPr>
      <dsp:spPr>
        <a:xfrm>
          <a:off x="0" y="2505"/>
          <a:ext cx="6797675" cy="189981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1" kern="1200" dirty="0"/>
            <a:t>There are only 2 Kingdoms!</a:t>
          </a:r>
          <a:endParaRPr lang="en-US" sz="500" b="1" kern="1200" dirty="0"/>
        </a:p>
      </dsp:txBody>
      <dsp:txXfrm>
        <a:off x="92741" y="95246"/>
        <a:ext cx="6612193" cy="1714328"/>
      </dsp:txXfrm>
    </dsp:sp>
    <dsp:sp modelId="{4A533D47-43F1-4683-99EA-987158E23CA2}">
      <dsp:nvSpPr>
        <dsp:cNvPr id="0" name=""/>
        <dsp:cNvSpPr/>
      </dsp:nvSpPr>
      <dsp:spPr>
        <a:xfrm>
          <a:off x="0" y="1916532"/>
          <a:ext cx="6797675" cy="2241029"/>
        </a:xfrm>
        <a:prstGeom prst="roundRect">
          <a:avLst/>
        </a:prstGeom>
        <a:solidFill>
          <a:schemeClr val="accent2">
            <a:hueOff val="-740707"/>
            <a:satOff val="-3333"/>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1" kern="1200" dirty="0"/>
            <a:t>With Jesus is total forgiveness</a:t>
          </a:r>
          <a:r>
            <a:rPr lang="en-GB" sz="3600" b="1" kern="1200" dirty="0"/>
            <a:t>!</a:t>
          </a:r>
          <a:endParaRPr lang="en-US" sz="500" b="1" kern="1200" dirty="0"/>
        </a:p>
      </dsp:txBody>
      <dsp:txXfrm>
        <a:off x="109398" y="2025930"/>
        <a:ext cx="6578879" cy="2022233"/>
      </dsp:txXfrm>
    </dsp:sp>
    <dsp:sp modelId="{ABC18351-A0F2-4DD7-A070-C5FA0260D8AF}">
      <dsp:nvSpPr>
        <dsp:cNvPr id="0" name=""/>
        <dsp:cNvSpPr/>
      </dsp:nvSpPr>
      <dsp:spPr>
        <a:xfrm>
          <a:off x="0" y="4171779"/>
          <a:ext cx="6797675" cy="2241029"/>
        </a:xfrm>
        <a:prstGeom prst="roundRect">
          <a:avLst/>
        </a:prstGeom>
        <a:solidFill>
          <a:schemeClr val="accent2">
            <a:hueOff val="-1481415"/>
            <a:satOff val="-6666"/>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t>Are you with Jesus? </a:t>
          </a:r>
        </a:p>
        <a:p>
          <a:pPr marL="0" lvl="0" indent="0" algn="l" defTabSz="1244600">
            <a:lnSpc>
              <a:spcPct val="90000"/>
            </a:lnSpc>
            <a:spcBef>
              <a:spcPct val="0"/>
            </a:spcBef>
            <a:spcAft>
              <a:spcPct val="35000"/>
            </a:spcAft>
            <a:buNone/>
          </a:pPr>
          <a:r>
            <a:rPr lang="en-GB" sz="2800" b="1" kern="1200" dirty="0"/>
            <a:t>Seeing him as greater? </a:t>
          </a:r>
        </a:p>
        <a:p>
          <a:pPr marL="0" lvl="0" indent="0" algn="l" defTabSz="1244600">
            <a:lnSpc>
              <a:spcPct val="90000"/>
            </a:lnSpc>
            <a:spcBef>
              <a:spcPct val="0"/>
            </a:spcBef>
            <a:spcAft>
              <a:spcPct val="35000"/>
            </a:spcAft>
            <a:buNone/>
          </a:pPr>
          <a:r>
            <a:rPr lang="en-GB" sz="2800" b="1" kern="1200" dirty="0"/>
            <a:t>Treasuring him in your heart?</a:t>
          </a:r>
        </a:p>
        <a:p>
          <a:pPr marL="0" lvl="0" indent="0" algn="l" defTabSz="1244600">
            <a:lnSpc>
              <a:spcPct val="90000"/>
            </a:lnSpc>
            <a:spcBef>
              <a:spcPct val="0"/>
            </a:spcBef>
            <a:spcAft>
              <a:spcPct val="35000"/>
            </a:spcAft>
            <a:buNone/>
          </a:pPr>
          <a:r>
            <a:rPr lang="en-GB" sz="2800" b="1" kern="1200" dirty="0"/>
            <a:t>Gathering with Him?</a:t>
          </a:r>
          <a:endParaRPr lang="en-US" sz="2800" b="1" kern="1200" dirty="0"/>
        </a:p>
      </dsp:txBody>
      <dsp:txXfrm>
        <a:off x="109398" y="4281177"/>
        <a:ext cx="6578879" cy="20222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2/19/2020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6532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2/19/2020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393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2/19/2020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2229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2/19/2020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3957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2/19/2020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2720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2/19/2020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614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2/19/2020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3345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2/19/2020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11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2/19/2020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2172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2/19/2020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71654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2/19/2020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7857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2/19/2020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53840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24" r:id="rId6"/>
    <p:sldLayoutId id="2147483720" r:id="rId7"/>
    <p:sldLayoutId id="2147483721" r:id="rId8"/>
    <p:sldLayoutId id="2147483722" r:id="rId9"/>
    <p:sldLayoutId id="2147483723" r:id="rId10"/>
    <p:sldLayoutId id="2147483725" r:id="rId11"/>
  </p:sldLayoutIdLst>
  <p:hf sldNum="0" hdr="0" ftr="0" dt="0"/>
  <p:txStyles>
    <p:titleStyle>
      <a:lvl1pPr algn="l" defTabSz="914400" rtl="0" eaLnBrk="1" latinLnBrk="0" hangingPunct="1">
        <a:lnSpc>
          <a:spcPct val="90000"/>
        </a:lnSpc>
        <a:spcBef>
          <a:spcPct val="0"/>
        </a:spcBef>
        <a:buNone/>
        <a:defRPr sz="55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F9A7D5D-21D1-4385-8BD4-77642E2501EC}"/>
              </a:ext>
            </a:extLst>
          </p:cNvPr>
          <p:cNvPicPr>
            <a:picLocks noChangeAspect="1"/>
          </p:cNvPicPr>
          <p:nvPr/>
        </p:nvPicPr>
        <p:blipFill rotWithShape="1">
          <a:blip r:embed="rId2"/>
          <a:srcRect t="15730"/>
          <a:stretch/>
        </p:blipFill>
        <p:spPr>
          <a:xfrm>
            <a:off x="-1" y="10"/>
            <a:ext cx="12191999" cy="6857990"/>
          </a:xfrm>
          <a:prstGeom prst="rect">
            <a:avLst/>
          </a:prstGeom>
        </p:spPr>
      </p:pic>
      <p:sp>
        <p:nvSpPr>
          <p:cNvPr id="9" name="Rectangle 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873176-F68C-4792-9640-B8915672D6D3}"/>
              </a:ext>
            </a:extLst>
          </p:cNvPr>
          <p:cNvSpPr>
            <a:spLocks noGrp="1"/>
          </p:cNvSpPr>
          <p:nvPr>
            <p:ph type="ctrTitle"/>
          </p:nvPr>
        </p:nvSpPr>
        <p:spPr>
          <a:xfrm>
            <a:off x="735791" y="3331444"/>
            <a:ext cx="6470692" cy="1229306"/>
          </a:xfrm>
        </p:spPr>
        <p:txBody>
          <a:bodyPr>
            <a:normAutofit/>
          </a:bodyPr>
          <a:lstStyle/>
          <a:p>
            <a:r>
              <a:rPr lang="en-GB" sz="5400" dirty="0">
                <a:solidFill>
                  <a:schemeClr val="tx1"/>
                </a:solidFill>
              </a:rPr>
              <a:t>2 Kingdoms</a:t>
            </a:r>
          </a:p>
        </p:txBody>
      </p:sp>
      <p:sp>
        <p:nvSpPr>
          <p:cNvPr id="3" name="Subtitle 2">
            <a:extLst>
              <a:ext uri="{FF2B5EF4-FFF2-40B4-BE49-F238E27FC236}">
                <a16:creationId xmlns:a16="http://schemas.microsoft.com/office/drawing/2014/main" id="{53A54A66-AEFB-408A-AE1C-A4CFFB728C92}"/>
              </a:ext>
            </a:extLst>
          </p:cNvPr>
          <p:cNvSpPr>
            <a:spLocks noGrp="1"/>
          </p:cNvSpPr>
          <p:nvPr>
            <p:ph type="subTitle" idx="1"/>
          </p:nvPr>
        </p:nvSpPr>
        <p:spPr>
          <a:xfrm>
            <a:off x="735791" y="4735799"/>
            <a:ext cx="6470693" cy="605256"/>
          </a:xfrm>
        </p:spPr>
        <p:txBody>
          <a:bodyPr>
            <a:normAutofit/>
          </a:bodyPr>
          <a:lstStyle/>
          <a:p>
            <a:r>
              <a:rPr lang="en-GB" dirty="0"/>
              <a:t>Matthew 12:22-42</a:t>
            </a:r>
          </a:p>
        </p:txBody>
      </p:sp>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64109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8F5213-9073-4971-9D8C-3D29E8CDB247}"/>
              </a:ext>
            </a:extLst>
          </p:cNvPr>
          <p:cNvSpPr>
            <a:spLocks noGrp="1"/>
          </p:cNvSpPr>
          <p:nvPr>
            <p:ph type="title"/>
          </p:nvPr>
        </p:nvSpPr>
        <p:spPr>
          <a:xfrm>
            <a:off x="949047" y="643466"/>
            <a:ext cx="2771273" cy="5470463"/>
          </a:xfrm>
        </p:spPr>
        <p:txBody>
          <a:bodyPr anchor="ctr">
            <a:normAutofit/>
          </a:bodyPr>
          <a:lstStyle/>
          <a:p>
            <a:r>
              <a:rPr lang="en-GB" sz="5400" dirty="0"/>
              <a:t>Matthew 12:41</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B10A4B-2EBD-408C-943F-6658FEF2F552}"/>
              </a:ext>
            </a:extLst>
          </p:cNvPr>
          <p:cNvSpPr>
            <a:spLocks noGrp="1"/>
          </p:cNvSpPr>
          <p:nvPr>
            <p:ph idx="1"/>
          </p:nvPr>
        </p:nvSpPr>
        <p:spPr>
          <a:xfrm>
            <a:off x="4428565" y="643466"/>
            <a:ext cx="6818427" cy="5470462"/>
          </a:xfrm>
        </p:spPr>
        <p:txBody>
          <a:bodyPr anchor="ctr">
            <a:normAutofit/>
          </a:bodyPr>
          <a:lstStyle/>
          <a:p>
            <a:r>
              <a:rPr lang="en-GB" sz="3600" dirty="0"/>
              <a:t>The men of Nineveh will rise up at the judgement with this generation and condemn it, for they repented at the preaching of Jonah, and behold, something greater than Jonah is here. </a:t>
            </a:r>
          </a:p>
        </p:txBody>
      </p:sp>
    </p:spTree>
    <p:extLst>
      <p:ext uri="{BB962C8B-B14F-4D97-AF65-F5344CB8AC3E}">
        <p14:creationId xmlns:p14="http://schemas.microsoft.com/office/powerpoint/2010/main" val="70478473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5D981C-9D9B-4571-ABD6-28D02CCACAB4}"/>
              </a:ext>
            </a:extLst>
          </p:cNvPr>
          <p:cNvSpPr>
            <a:spLocks noGrp="1"/>
          </p:cNvSpPr>
          <p:nvPr>
            <p:ph type="title"/>
          </p:nvPr>
        </p:nvSpPr>
        <p:spPr>
          <a:xfrm>
            <a:off x="949047" y="643466"/>
            <a:ext cx="2771273" cy="5470463"/>
          </a:xfrm>
        </p:spPr>
        <p:txBody>
          <a:bodyPr anchor="ctr">
            <a:normAutofit/>
          </a:bodyPr>
          <a:lstStyle/>
          <a:p>
            <a:r>
              <a:rPr lang="en-GB" sz="5400" dirty="0"/>
              <a:t>Matthew 12:42</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B4F049-9270-4623-B936-323D23E89F69}"/>
              </a:ext>
            </a:extLst>
          </p:cNvPr>
          <p:cNvSpPr>
            <a:spLocks noGrp="1"/>
          </p:cNvSpPr>
          <p:nvPr>
            <p:ph idx="1"/>
          </p:nvPr>
        </p:nvSpPr>
        <p:spPr>
          <a:xfrm>
            <a:off x="4428565" y="643466"/>
            <a:ext cx="6818427" cy="5470462"/>
          </a:xfrm>
        </p:spPr>
        <p:txBody>
          <a:bodyPr anchor="ctr">
            <a:normAutofit/>
          </a:bodyPr>
          <a:lstStyle/>
          <a:p>
            <a:r>
              <a:rPr lang="en-GB" sz="3600" dirty="0"/>
              <a:t>The queen of the South will rise up at the judgement with this generation and condemn it, for she came from the ends of the earth to hear the wisdom of Solomon, and behold, something greater than Solomon is here.</a:t>
            </a:r>
          </a:p>
        </p:txBody>
      </p:sp>
    </p:spTree>
    <p:extLst>
      <p:ext uri="{BB962C8B-B14F-4D97-AF65-F5344CB8AC3E}">
        <p14:creationId xmlns:p14="http://schemas.microsoft.com/office/powerpoint/2010/main" val="615936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tree in a grassy field&#10;&#10;Description automatically generated">
            <a:extLst>
              <a:ext uri="{FF2B5EF4-FFF2-40B4-BE49-F238E27FC236}">
                <a16:creationId xmlns:a16="http://schemas.microsoft.com/office/drawing/2014/main" id="{4FAB94C3-4F4C-4643-9C1A-C91CF8B223E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4833" b="12141"/>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8DA9D5E3-3A22-4873-81C8-59749E2165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4949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erson standing in front of a computer&#10;&#10;Description automatically generated">
            <a:extLst>
              <a:ext uri="{FF2B5EF4-FFF2-40B4-BE49-F238E27FC236}">
                <a16:creationId xmlns:a16="http://schemas.microsoft.com/office/drawing/2014/main" id="{EA89477C-D408-4654-A812-63BF4050374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4196" b="11534"/>
          <a:stretch/>
        </p:blipFill>
        <p:spPr>
          <a:xfrm>
            <a:off x="20" y="10"/>
            <a:ext cx="12191980" cy="6857990"/>
          </a:xfrm>
          <a:prstGeom prst="rect">
            <a:avLst/>
          </a:prstGeom>
        </p:spPr>
      </p:pic>
    </p:spTree>
    <p:extLst>
      <p:ext uri="{BB962C8B-B14F-4D97-AF65-F5344CB8AC3E}">
        <p14:creationId xmlns:p14="http://schemas.microsoft.com/office/powerpoint/2010/main" val="1798094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312991C-D979-43F7-884D-1BF0FEEB199F}"/>
              </a:ext>
            </a:extLst>
          </p:cNvPr>
          <p:cNvSpPr>
            <a:spLocks noGrp="1"/>
          </p:cNvSpPr>
          <p:nvPr>
            <p:ph type="title"/>
          </p:nvPr>
        </p:nvSpPr>
        <p:spPr>
          <a:xfrm>
            <a:off x="492370" y="516835"/>
            <a:ext cx="3084844" cy="5772840"/>
          </a:xfrm>
        </p:spPr>
        <p:txBody>
          <a:bodyPr anchor="ctr">
            <a:normAutofit/>
          </a:bodyPr>
          <a:lstStyle/>
          <a:p>
            <a:r>
              <a:rPr lang="en-GB" sz="5400" i="1" dirty="0">
                <a:solidFill>
                  <a:schemeClr val="bg1"/>
                </a:solidFill>
              </a:rPr>
              <a:t>So…</a:t>
            </a:r>
          </a:p>
        </p:txBody>
      </p:sp>
      <p:graphicFrame>
        <p:nvGraphicFramePr>
          <p:cNvPr id="5" name="Content Placeholder 2">
            <a:extLst>
              <a:ext uri="{FF2B5EF4-FFF2-40B4-BE49-F238E27FC236}">
                <a16:creationId xmlns:a16="http://schemas.microsoft.com/office/drawing/2014/main" id="{68E682DA-A8F5-4414-A3A6-50F11BC980C4}"/>
              </a:ext>
            </a:extLst>
          </p:cNvPr>
          <p:cNvGraphicFramePr>
            <a:graphicFrameLocks noGrp="1"/>
          </p:cNvGraphicFramePr>
          <p:nvPr>
            <p:ph idx="1"/>
            <p:extLst>
              <p:ext uri="{D42A27DB-BD31-4B8C-83A1-F6EECF244321}">
                <p14:modId xmlns:p14="http://schemas.microsoft.com/office/powerpoint/2010/main" val="1703400055"/>
              </p:ext>
            </p:extLst>
          </p:nvPr>
        </p:nvGraphicFramePr>
        <p:xfrm>
          <a:off x="4741863" y="246743"/>
          <a:ext cx="6797675" cy="6415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0649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pic>
        <p:nvPicPr>
          <p:cNvPr id="5" name="Content Placeholder 4" descr="A close up of a piece of paper&#10;&#10;Description automatically generated">
            <a:extLst>
              <a:ext uri="{FF2B5EF4-FFF2-40B4-BE49-F238E27FC236}">
                <a16:creationId xmlns:a16="http://schemas.microsoft.com/office/drawing/2014/main" id="{C30A8D6F-EDE7-48CE-B561-AF775AF27737}"/>
              </a:ext>
            </a:extLst>
          </p:cNvPr>
          <p:cNvPicPr>
            <a:picLocks noChangeAspect="1"/>
          </p:cNvPicPr>
          <p:nvPr/>
        </p:nvPicPr>
        <p:blipFill rotWithShape="1">
          <a:blip r:embed="rId2">
            <a:extLst>
              <a:ext uri="{28A0092B-C50C-407E-A947-70E740481C1C}">
                <a14:useLocalDpi xmlns:a14="http://schemas.microsoft.com/office/drawing/2010/main" val="0"/>
              </a:ext>
            </a:extLst>
          </a:blip>
          <a:srcRect l="1722" r="4542" b="-1"/>
          <a:stretch/>
        </p:blipFill>
        <p:spPr>
          <a:xfrm>
            <a:off x="2843" y="10"/>
            <a:ext cx="12186315" cy="6857990"/>
          </a:xfrm>
          <a:prstGeom prst="rect">
            <a:avLst/>
          </a:prstGeom>
        </p:spPr>
      </p:pic>
      <p:sp>
        <p:nvSpPr>
          <p:cNvPr id="14" name="Rectangle 13">
            <a:extLst>
              <a:ext uri="{FF2B5EF4-FFF2-40B4-BE49-F238E27FC236}">
                <a16:creationId xmlns:a16="http://schemas.microsoft.com/office/drawing/2014/main" id="{95B38FD6-641F-41BF-B466-C1C636642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474" y="1238442"/>
            <a:ext cx="3635926" cy="4355751"/>
          </a:xfrm>
          <a:prstGeom prst="rect">
            <a:avLst/>
          </a:prstGeom>
          <a:solidFill>
            <a:srgbClr val="000000">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6BF9119E-766E-4526-AAE5-639F577C04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8277" y="2865016"/>
            <a:ext cx="29260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Content Placeholder 6" descr="A person in a blue shirt&#10;&#10;Description automatically generated">
            <a:extLst>
              <a:ext uri="{FF2B5EF4-FFF2-40B4-BE49-F238E27FC236}">
                <a16:creationId xmlns:a16="http://schemas.microsoft.com/office/drawing/2014/main" id="{BA522FDC-0145-4DA6-8A93-BB7277571A1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37130" y="1814053"/>
            <a:ext cx="3606269" cy="3399502"/>
          </a:xfrm>
        </p:spPr>
      </p:pic>
      <p:sp>
        <p:nvSpPr>
          <p:cNvPr id="18" name="Rectangle 17">
            <a:extLst>
              <a:ext uri="{FF2B5EF4-FFF2-40B4-BE49-F238E27FC236}">
                <a16:creationId xmlns:a16="http://schemas.microsoft.com/office/drawing/2014/main" id="{1FE461C7-FF45-427F-83D7-18DFBD4818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076589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6FFB95-49EB-483F-A61A-26DD5BFCD5B3}"/>
              </a:ext>
            </a:extLst>
          </p:cNvPr>
          <p:cNvSpPr>
            <a:spLocks noGrp="1"/>
          </p:cNvSpPr>
          <p:nvPr>
            <p:ph type="title"/>
          </p:nvPr>
        </p:nvSpPr>
        <p:spPr>
          <a:xfrm>
            <a:off x="965201" y="643467"/>
            <a:ext cx="6255026" cy="5054008"/>
          </a:xfrm>
        </p:spPr>
        <p:txBody>
          <a:bodyPr vert="horz" lIns="91440" tIns="45720" rIns="91440" bIns="45720" rtlCol="0" anchor="ctr">
            <a:normAutofit/>
          </a:bodyPr>
          <a:lstStyle/>
          <a:p>
            <a:pPr algn="r"/>
            <a:r>
              <a:rPr lang="en-US" sz="8000" dirty="0">
                <a:solidFill>
                  <a:schemeClr val="tx1">
                    <a:lumMod val="85000"/>
                    <a:lumOff val="15000"/>
                  </a:schemeClr>
                </a:solidFill>
              </a:rPr>
              <a:t>Matthew 12:30</a:t>
            </a:r>
          </a:p>
        </p:txBody>
      </p:sp>
      <p:sp>
        <p:nvSpPr>
          <p:cNvPr id="3" name="Content Placeholder 2">
            <a:extLst>
              <a:ext uri="{FF2B5EF4-FFF2-40B4-BE49-F238E27FC236}">
                <a16:creationId xmlns:a16="http://schemas.microsoft.com/office/drawing/2014/main" id="{FC6AB67C-0A34-4F69-9ADE-BB6436831D05}"/>
              </a:ext>
            </a:extLst>
          </p:cNvPr>
          <p:cNvSpPr>
            <a:spLocks noGrp="1"/>
          </p:cNvSpPr>
          <p:nvPr>
            <p:ph idx="1"/>
          </p:nvPr>
        </p:nvSpPr>
        <p:spPr>
          <a:xfrm>
            <a:off x="7870995" y="643467"/>
            <a:ext cx="3341488" cy="5054008"/>
          </a:xfrm>
        </p:spPr>
        <p:txBody>
          <a:bodyPr vert="horz" lIns="91440" tIns="45720" rIns="91440" bIns="45720" rtlCol="0" anchor="ctr">
            <a:normAutofit/>
          </a:bodyPr>
          <a:lstStyle/>
          <a:p>
            <a:pPr marL="0" indent="0">
              <a:lnSpc>
                <a:spcPct val="100000"/>
              </a:lnSpc>
              <a:buNone/>
            </a:pPr>
            <a:r>
              <a:rPr lang="en-US" sz="3600" cap="all" spc="200" dirty="0">
                <a:solidFill>
                  <a:schemeClr val="tx1"/>
                </a:solidFill>
              </a:rPr>
              <a:t>Whoever is not with me is against me.</a:t>
            </a:r>
          </a:p>
        </p:txBody>
      </p:sp>
      <p:cxnSp>
        <p:nvCxnSpPr>
          <p:cNvPr id="14" name="Straight Connector 13">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B624C8D3-B9AD-4F4F-8554-4EAF3724D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37222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482F060-A4AF-4E0B-B364-7C6BA4A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314CDE5-70A4-453D-99B0-59DADEC89245}"/>
              </a:ext>
            </a:extLst>
          </p:cNvPr>
          <p:cNvSpPr>
            <a:spLocks noGrp="1"/>
          </p:cNvSpPr>
          <p:nvPr>
            <p:ph type="title"/>
          </p:nvPr>
        </p:nvSpPr>
        <p:spPr>
          <a:xfrm>
            <a:off x="484814" y="640080"/>
            <a:ext cx="3659246" cy="2850319"/>
          </a:xfrm>
        </p:spPr>
        <p:txBody>
          <a:bodyPr vert="horz" lIns="91440" tIns="45720" rIns="91440" bIns="45720" rtlCol="0" anchor="b">
            <a:normAutofit fontScale="90000"/>
          </a:bodyPr>
          <a:lstStyle/>
          <a:p>
            <a:r>
              <a:rPr lang="en-US" sz="5400" dirty="0">
                <a:solidFill>
                  <a:srgbClr val="FFFFFF"/>
                </a:solidFill>
              </a:rPr>
              <a:t>The Kingdom of God has come upon us!</a:t>
            </a:r>
          </a:p>
        </p:txBody>
      </p:sp>
      <p:cxnSp>
        <p:nvCxnSpPr>
          <p:cNvPr id="16" name="Straight Connector 15">
            <a:extLst>
              <a:ext uri="{FF2B5EF4-FFF2-40B4-BE49-F238E27FC236}">
                <a16:creationId xmlns:a16="http://schemas.microsoft.com/office/drawing/2014/main" id="{B9EB6DAA-2F0C-43D5-A577-15D5D2C4E3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2797" y="3651268"/>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picture containing bird, large, water, standing&#10;&#10;Description automatically generated">
            <a:extLst>
              <a:ext uri="{FF2B5EF4-FFF2-40B4-BE49-F238E27FC236}">
                <a16:creationId xmlns:a16="http://schemas.microsoft.com/office/drawing/2014/main" id="{B3850DCF-267E-44E7-A75E-0A14449577B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 b="9248"/>
          <a:stretch/>
        </p:blipFill>
        <p:spPr>
          <a:xfrm>
            <a:off x="4635095" y="10"/>
            <a:ext cx="7556889" cy="6857990"/>
          </a:xfrm>
          <a:prstGeom prst="rect">
            <a:avLst/>
          </a:prstGeom>
        </p:spPr>
      </p:pic>
    </p:spTree>
    <p:extLst>
      <p:ext uri="{BB962C8B-B14F-4D97-AF65-F5344CB8AC3E}">
        <p14:creationId xmlns:p14="http://schemas.microsoft.com/office/powerpoint/2010/main" val="45033354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1CE2A8-BB96-4580-BB61-4491E2C66059}"/>
              </a:ext>
            </a:extLst>
          </p:cNvPr>
          <p:cNvSpPr>
            <a:spLocks noGrp="1"/>
          </p:cNvSpPr>
          <p:nvPr>
            <p:ph type="title"/>
          </p:nvPr>
        </p:nvSpPr>
        <p:spPr>
          <a:xfrm>
            <a:off x="965201" y="643467"/>
            <a:ext cx="6255026" cy="5054008"/>
          </a:xfrm>
        </p:spPr>
        <p:txBody>
          <a:bodyPr vert="horz" lIns="91440" tIns="45720" rIns="91440" bIns="45720" rtlCol="0" anchor="ctr">
            <a:normAutofit/>
          </a:bodyPr>
          <a:lstStyle/>
          <a:p>
            <a:pPr algn="r"/>
            <a:r>
              <a:rPr lang="en-US" sz="8000" dirty="0">
                <a:solidFill>
                  <a:schemeClr val="tx1">
                    <a:lumMod val="85000"/>
                    <a:lumOff val="15000"/>
                  </a:schemeClr>
                </a:solidFill>
              </a:rPr>
              <a:t>Matthew 12:31</a:t>
            </a:r>
          </a:p>
        </p:txBody>
      </p:sp>
      <p:sp>
        <p:nvSpPr>
          <p:cNvPr id="3" name="Content Placeholder 2">
            <a:extLst>
              <a:ext uri="{FF2B5EF4-FFF2-40B4-BE49-F238E27FC236}">
                <a16:creationId xmlns:a16="http://schemas.microsoft.com/office/drawing/2014/main" id="{62EEF08A-7D51-46C1-87E5-9EA981C6CE62}"/>
              </a:ext>
            </a:extLst>
          </p:cNvPr>
          <p:cNvSpPr>
            <a:spLocks noGrp="1"/>
          </p:cNvSpPr>
          <p:nvPr>
            <p:ph idx="1"/>
          </p:nvPr>
        </p:nvSpPr>
        <p:spPr>
          <a:xfrm>
            <a:off x="7870995" y="643467"/>
            <a:ext cx="3341488" cy="5054008"/>
          </a:xfrm>
        </p:spPr>
        <p:txBody>
          <a:bodyPr vert="horz" lIns="91440" tIns="45720" rIns="91440" bIns="45720" rtlCol="0" anchor="ctr">
            <a:normAutofit/>
          </a:bodyPr>
          <a:lstStyle/>
          <a:p>
            <a:pPr marL="0" indent="0">
              <a:lnSpc>
                <a:spcPct val="100000"/>
              </a:lnSpc>
              <a:buNone/>
            </a:pPr>
            <a:r>
              <a:rPr lang="en-US" sz="3600" cap="all" spc="200" dirty="0">
                <a:solidFill>
                  <a:schemeClr val="tx1"/>
                </a:solidFill>
              </a:rPr>
              <a:t>Therefore I tell you, every sin and blasphemy will be forgiven people</a:t>
            </a:r>
          </a:p>
        </p:txBody>
      </p:sp>
      <p:cxnSp>
        <p:nvCxnSpPr>
          <p:cNvPr id="14" name="Straight Connector 13">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B624C8D3-B9AD-4F4F-8554-4EAF3724D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960779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49C294-6C9A-4B9C-972F-7C5FDA4A000F}"/>
              </a:ext>
            </a:extLst>
          </p:cNvPr>
          <p:cNvSpPr>
            <a:spLocks noGrp="1"/>
          </p:cNvSpPr>
          <p:nvPr>
            <p:ph type="title"/>
          </p:nvPr>
        </p:nvSpPr>
        <p:spPr>
          <a:xfrm>
            <a:off x="949047" y="643466"/>
            <a:ext cx="2870785" cy="5470463"/>
          </a:xfrm>
        </p:spPr>
        <p:txBody>
          <a:bodyPr anchor="ctr">
            <a:normAutofit/>
          </a:bodyPr>
          <a:lstStyle/>
          <a:p>
            <a:r>
              <a:rPr lang="en-GB" sz="5400" dirty="0"/>
              <a:t>Matthew 12:32</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64AE038-1D56-4B7B-B30E-09FC7BBA0E07}"/>
              </a:ext>
            </a:extLst>
          </p:cNvPr>
          <p:cNvSpPr>
            <a:spLocks noGrp="1"/>
          </p:cNvSpPr>
          <p:nvPr>
            <p:ph idx="1"/>
          </p:nvPr>
        </p:nvSpPr>
        <p:spPr>
          <a:xfrm>
            <a:off x="4765705" y="643466"/>
            <a:ext cx="6481288" cy="5470462"/>
          </a:xfrm>
        </p:spPr>
        <p:txBody>
          <a:bodyPr anchor="ctr">
            <a:normAutofit/>
          </a:bodyPr>
          <a:lstStyle/>
          <a:p>
            <a:r>
              <a:rPr lang="en-GB" sz="3600" dirty="0"/>
              <a:t>but whoever speaks against the Holy Spirit will not be forgiven, either in this age or in the age to come.</a:t>
            </a:r>
          </a:p>
        </p:txBody>
      </p:sp>
    </p:spTree>
    <p:extLst>
      <p:ext uri="{BB962C8B-B14F-4D97-AF65-F5344CB8AC3E}">
        <p14:creationId xmlns:p14="http://schemas.microsoft.com/office/powerpoint/2010/main" val="343604171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group of people in costumes&#10;&#10;Description automatically generated">
            <a:extLst>
              <a:ext uri="{FF2B5EF4-FFF2-40B4-BE49-F238E27FC236}">
                <a16:creationId xmlns:a16="http://schemas.microsoft.com/office/drawing/2014/main" id="{5B109876-57F9-4E05-AC63-A07574AEAF0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5063"/>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8DA9D5E3-3A22-4873-81C8-59749E2165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426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group of people in a room&#10;&#10;Description automatically generated">
            <a:extLst>
              <a:ext uri="{FF2B5EF4-FFF2-40B4-BE49-F238E27FC236}">
                <a16:creationId xmlns:a16="http://schemas.microsoft.com/office/drawing/2014/main" id="{A7A6F9D3-D81C-4941-9CF8-3C319D0D1E7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047" b="3203"/>
          <a:stretch/>
        </p:blipFill>
        <p:spPr>
          <a:xfrm>
            <a:off x="20" y="10"/>
            <a:ext cx="12191980" cy="6857990"/>
          </a:xfrm>
          <a:prstGeom prst="rect">
            <a:avLst/>
          </a:prstGeom>
        </p:spPr>
      </p:pic>
    </p:spTree>
    <p:extLst>
      <p:ext uri="{BB962C8B-B14F-4D97-AF65-F5344CB8AC3E}">
        <p14:creationId xmlns:p14="http://schemas.microsoft.com/office/powerpoint/2010/main" val="105519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482F060-A4AF-4E0B-B364-7C6BA4A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9683077-A904-41AC-873B-6891707857AB}"/>
              </a:ext>
            </a:extLst>
          </p:cNvPr>
          <p:cNvSpPr>
            <a:spLocks noGrp="1"/>
          </p:cNvSpPr>
          <p:nvPr>
            <p:ph type="title"/>
          </p:nvPr>
        </p:nvSpPr>
        <p:spPr>
          <a:xfrm>
            <a:off x="484814" y="640080"/>
            <a:ext cx="3659246" cy="2850319"/>
          </a:xfrm>
        </p:spPr>
        <p:txBody>
          <a:bodyPr vert="horz" lIns="91440" tIns="45720" rIns="91440" bIns="45720" rtlCol="0" anchor="b">
            <a:normAutofit/>
          </a:bodyPr>
          <a:lstStyle/>
          <a:p>
            <a:r>
              <a:rPr lang="en-US" sz="5400" dirty="0">
                <a:solidFill>
                  <a:srgbClr val="FFFFFF"/>
                </a:solidFill>
              </a:rPr>
              <a:t>Queen of the South</a:t>
            </a:r>
          </a:p>
        </p:txBody>
      </p:sp>
      <p:cxnSp>
        <p:nvCxnSpPr>
          <p:cNvPr id="16" name="Straight Connector 15">
            <a:extLst>
              <a:ext uri="{FF2B5EF4-FFF2-40B4-BE49-F238E27FC236}">
                <a16:creationId xmlns:a16="http://schemas.microsoft.com/office/drawing/2014/main" id="{B9EB6DAA-2F0C-43D5-A577-15D5D2C4E3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2797" y="3651268"/>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picture containing table, group, man, standing&#10;&#10;Description automatically generated">
            <a:extLst>
              <a:ext uri="{FF2B5EF4-FFF2-40B4-BE49-F238E27FC236}">
                <a16:creationId xmlns:a16="http://schemas.microsoft.com/office/drawing/2014/main" id="{95EB190C-5895-486F-99B2-99B26675EEA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5681" r="1" b="7408"/>
          <a:stretch/>
        </p:blipFill>
        <p:spPr>
          <a:xfrm>
            <a:off x="4635095" y="10"/>
            <a:ext cx="7556889" cy="6857990"/>
          </a:xfrm>
          <a:prstGeom prst="rect">
            <a:avLst/>
          </a:prstGeom>
        </p:spPr>
      </p:pic>
    </p:spTree>
    <p:extLst>
      <p:ext uri="{BB962C8B-B14F-4D97-AF65-F5344CB8AC3E}">
        <p14:creationId xmlns:p14="http://schemas.microsoft.com/office/powerpoint/2010/main" val="256018532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413224"/>
      </a:dk2>
      <a:lt2>
        <a:srgbClr val="E8E2E7"/>
      </a:lt2>
      <a:accent1>
        <a:srgbClr val="48B758"/>
      </a:accent1>
      <a:accent2>
        <a:srgbClr val="5BB13B"/>
      </a:accent2>
      <a:accent3>
        <a:srgbClr val="8BAC44"/>
      </a:accent3>
      <a:accent4>
        <a:srgbClr val="AFA33A"/>
      </a:accent4>
      <a:accent5>
        <a:srgbClr val="C3864D"/>
      </a:accent5>
      <a:accent6>
        <a:srgbClr val="B1423B"/>
      </a:accent6>
      <a:hlink>
        <a:srgbClr val="A27C36"/>
      </a:hlink>
      <a:folHlink>
        <a:srgbClr val="7F7F7F"/>
      </a:folHlink>
    </a:clrScheme>
    <a:fontScheme name="Retrospect">
      <a:majorFont>
        <a:latin typeface="Bembo"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Light"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5</TotalTime>
  <Words>186</Words>
  <Application>Microsoft Office PowerPoint</Application>
  <PresentationFormat>Widescreen</PresentationFormat>
  <Paragraphs>21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 Nova Light</vt:lpstr>
      <vt:lpstr>Bembo</vt:lpstr>
      <vt:lpstr>Calibri</vt:lpstr>
      <vt:lpstr>RetrospectVTI</vt:lpstr>
      <vt:lpstr>2 Kingdoms</vt:lpstr>
      <vt:lpstr>PowerPoint Presentation</vt:lpstr>
      <vt:lpstr>Matthew 12:30</vt:lpstr>
      <vt:lpstr>The Kingdom of God has come upon us!</vt:lpstr>
      <vt:lpstr>Matthew 12:31</vt:lpstr>
      <vt:lpstr>Matthew 12:32</vt:lpstr>
      <vt:lpstr>PowerPoint Presentation</vt:lpstr>
      <vt:lpstr>PowerPoint Presentation</vt:lpstr>
      <vt:lpstr>Queen of the South</vt:lpstr>
      <vt:lpstr>Matthew 12:41</vt:lpstr>
      <vt:lpstr>Matthew 12:42</vt:lpstr>
      <vt:lpstr>PowerPoint Presentation</vt:lpstr>
      <vt:lpstr>PowerPoint Presentation</vt:lpstr>
      <vt:lpstr>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Kingdoms</dc:title>
  <dc:creator>Christiaan Hofstra</dc:creator>
  <cp:lastModifiedBy>Christiaan Hofstra</cp:lastModifiedBy>
  <cp:revision>3</cp:revision>
  <dcterms:created xsi:type="dcterms:W3CDTF">2020-02-19T09:59:17Z</dcterms:created>
  <dcterms:modified xsi:type="dcterms:W3CDTF">2020-02-19T10:05:29Z</dcterms:modified>
</cp:coreProperties>
</file>