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DDEE-991D-4664-9027-B0958FC5215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F617-A8C8-41E4-930F-932548CCB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47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DDEE-991D-4664-9027-B0958FC5215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F617-A8C8-41E4-930F-932548CCB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407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DDEE-991D-4664-9027-B0958FC5215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F617-A8C8-41E4-930F-932548CCB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364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DDEE-991D-4664-9027-B0958FC5215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F617-A8C8-41E4-930F-932548CCB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15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DDEE-991D-4664-9027-B0958FC5215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F617-A8C8-41E4-930F-932548CCB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6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DDEE-991D-4664-9027-B0958FC5215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F617-A8C8-41E4-930F-932548CCB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805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DDEE-991D-4664-9027-B0958FC5215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F617-A8C8-41E4-930F-932548CCB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539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DDEE-991D-4664-9027-B0958FC5215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F617-A8C8-41E4-930F-932548CCB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837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DDEE-991D-4664-9027-B0958FC5215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F617-A8C8-41E4-930F-932548CCB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42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DDEE-991D-4664-9027-B0958FC5215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F617-A8C8-41E4-930F-932548CCB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515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DDEE-991D-4664-9027-B0958FC5215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F617-A8C8-41E4-930F-932548CCB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715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9DDEE-991D-4664-9027-B0958FC52156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5F617-A8C8-41E4-930F-932548CCB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45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B232149-2AA9-49E9-B65F-ED05D3E51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176" y="271609"/>
            <a:ext cx="7371824" cy="584068"/>
          </a:xfrm>
        </p:spPr>
        <p:txBody>
          <a:bodyPr>
            <a:noAutofit/>
          </a:bodyPr>
          <a:lstStyle/>
          <a:p>
            <a:r>
              <a:rPr lang="en-GB" sz="3200" b="1" dirty="0"/>
              <a:t>Matthew 9 vs 9 – 13: Jesus Calls Matthew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33C635-1650-49C8-882A-57613E490409}"/>
              </a:ext>
            </a:extLst>
          </p:cNvPr>
          <p:cNvSpPr txBox="1"/>
          <p:nvPr/>
        </p:nvSpPr>
        <p:spPr>
          <a:xfrm>
            <a:off x="125836" y="973123"/>
            <a:ext cx="882521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Jesus calls sinners to follow him (v9-10)</a:t>
            </a:r>
          </a:p>
          <a:p>
            <a:endParaRPr lang="en-GB" sz="2800" dirty="0"/>
          </a:p>
          <a:p>
            <a:r>
              <a:rPr lang="en-GB" sz="2800" b="1" dirty="0"/>
              <a:t>Religious people object  (v11)</a:t>
            </a:r>
            <a:br>
              <a:rPr lang="en-GB" sz="2800" b="1" dirty="0"/>
            </a:br>
            <a:endParaRPr lang="en-GB" sz="2800" b="1" dirty="0"/>
          </a:p>
          <a:p>
            <a:r>
              <a:rPr lang="en-GB" sz="2800" b="1" dirty="0"/>
              <a:t>But Jesus came for sinners (v12-13)</a:t>
            </a:r>
            <a:endParaRPr lang="en-GB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/>
              <a:t>Only the sick need a doctor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/>
              <a:t>Those who think they are good enough haven’t understood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/>
              <a:t>Jesus calls sinners to follow him</a:t>
            </a:r>
          </a:p>
        </p:txBody>
      </p:sp>
    </p:spTree>
    <p:extLst>
      <p:ext uri="{BB962C8B-B14F-4D97-AF65-F5344CB8AC3E}">
        <p14:creationId xmlns:p14="http://schemas.microsoft.com/office/powerpoint/2010/main" val="26895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55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Warren</dc:creator>
  <cp:lastModifiedBy>Alex Warren</cp:lastModifiedBy>
  <cp:revision>7</cp:revision>
  <dcterms:created xsi:type="dcterms:W3CDTF">2019-11-10T17:12:24Z</dcterms:created>
  <dcterms:modified xsi:type="dcterms:W3CDTF">2020-02-02T09:19:56Z</dcterms:modified>
</cp:coreProperties>
</file>