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09640-446D-47CD-AF85-3E9BA7EC0BED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AE2-D608-4A16-8B76-43FADC8AA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996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09640-446D-47CD-AF85-3E9BA7EC0BED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AE2-D608-4A16-8B76-43FADC8AA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42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09640-446D-47CD-AF85-3E9BA7EC0BED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AE2-D608-4A16-8B76-43FADC8AA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49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09640-446D-47CD-AF85-3E9BA7EC0BED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AE2-D608-4A16-8B76-43FADC8AA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23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09640-446D-47CD-AF85-3E9BA7EC0BED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AE2-D608-4A16-8B76-43FADC8AA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879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09640-446D-47CD-AF85-3E9BA7EC0BED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AE2-D608-4A16-8B76-43FADC8AA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604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09640-446D-47CD-AF85-3E9BA7EC0BED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AE2-D608-4A16-8B76-43FADC8AA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62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09640-446D-47CD-AF85-3E9BA7EC0BED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AE2-D608-4A16-8B76-43FADC8AA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950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09640-446D-47CD-AF85-3E9BA7EC0BED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AE2-D608-4A16-8B76-43FADC8AA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64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09640-446D-47CD-AF85-3E9BA7EC0BED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AE2-D608-4A16-8B76-43FADC8AA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04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09640-446D-47CD-AF85-3E9BA7EC0BED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9AE2-D608-4A16-8B76-43FADC8AA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67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09640-446D-47CD-AF85-3E9BA7EC0BED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B9AE2-D608-4A16-8B76-43FADC8AA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2727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9600" dirty="0" smtClean="0">
                <a:latin typeface="Bodoni MT Black" panose="02070A03080606020203" pitchFamily="18" charset="0"/>
              </a:rPr>
              <a:t>Peace?</a:t>
            </a:r>
            <a:endParaRPr lang="en-GB" sz="9600" dirty="0">
              <a:latin typeface="Bodoni MT Black" panose="02070A030806060202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4000" dirty="0" smtClean="0">
                <a:latin typeface="Bodoni MT Black" panose="02070A03080606020203" pitchFamily="18" charset="0"/>
              </a:rPr>
              <a:t>Nativity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460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40768"/>
            <a:ext cx="9121013" cy="2736304"/>
          </a:xfrm>
        </p:spPr>
      </p:pic>
    </p:spTree>
    <p:extLst>
      <p:ext uri="{BB962C8B-B14F-4D97-AF65-F5344CB8AC3E}">
        <p14:creationId xmlns:p14="http://schemas.microsoft.com/office/powerpoint/2010/main" val="824366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" y="476672"/>
            <a:ext cx="9130911" cy="5904656"/>
          </a:xfrm>
        </p:spPr>
      </p:pic>
    </p:spTree>
    <p:extLst>
      <p:ext uri="{BB962C8B-B14F-4D97-AF65-F5344CB8AC3E}">
        <p14:creationId xmlns:p14="http://schemas.microsoft.com/office/powerpoint/2010/main" val="3659828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1" y="476672"/>
            <a:ext cx="9121049" cy="6082600"/>
          </a:xfrm>
        </p:spPr>
      </p:pic>
    </p:spTree>
    <p:extLst>
      <p:ext uri="{BB962C8B-B14F-4D97-AF65-F5344CB8AC3E}">
        <p14:creationId xmlns:p14="http://schemas.microsoft.com/office/powerpoint/2010/main" val="2482001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8" y="692696"/>
            <a:ext cx="9085996" cy="5112568"/>
          </a:xfrm>
        </p:spPr>
      </p:pic>
    </p:spTree>
    <p:extLst>
      <p:ext uri="{BB962C8B-B14F-4D97-AF65-F5344CB8AC3E}">
        <p14:creationId xmlns:p14="http://schemas.microsoft.com/office/powerpoint/2010/main" val="1253913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3008313" cy="936104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Bodoni MT Black" panose="02070A03080606020203" pitchFamily="18" charset="0"/>
              </a:rPr>
              <a:t>King Herod</a:t>
            </a:r>
            <a:endParaRPr lang="en-GB" sz="3600" dirty="0">
              <a:latin typeface="Bodoni MT Black" panose="02070A03080606020203" pitchFamily="18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412776"/>
            <a:ext cx="5580112" cy="3695108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484784"/>
            <a:ext cx="3008313" cy="5112568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Bodoni MT Black" panose="02070A03080606020203" pitchFamily="18" charset="0"/>
              </a:rPr>
              <a:t>‘When </a:t>
            </a:r>
            <a:r>
              <a:rPr lang="en-GB" sz="3600" dirty="0">
                <a:latin typeface="Bodoni MT Black" panose="02070A03080606020203" pitchFamily="18" charset="0"/>
              </a:rPr>
              <a:t>King Herod heard this he was </a:t>
            </a:r>
            <a:r>
              <a:rPr lang="en-GB" sz="3600" dirty="0" smtClean="0">
                <a:latin typeface="Bodoni MT Black" panose="02070A03080606020203" pitchFamily="18" charset="0"/>
              </a:rPr>
              <a:t>disturbed’</a:t>
            </a:r>
          </a:p>
          <a:p>
            <a:endParaRPr lang="en-GB" sz="3600" dirty="0">
              <a:latin typeface="Bodoni MT Black" panose="02070A03080606020203" pitchFamily="18" charset="0"/>
            </a:endParaRPr>
          </a:p>
          <a:p>
            <a:r>
              <a:rPr lang="en-GB" sz="3600" dirty="0" smtClean="0">
                <a:latin typeface="Bodoni MT Black" panose="02070A03080606020203" pitchFamily="18" charset="0"/>
              </a:rPr>
              <a:t>Matth.2:3</a:t>
            </a:r>
            <a:endParaRPr lang="en-GB" sz="3600" dirty="0"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680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70" y="188640"/>
            <a:ext cx="9144000" cy="6461760"/>
          </a:xfrm>
        </p:spPr>
      </p:pic>
    </p:spTree>
    <p:extLst>
      <p:ext uri="{BB962C8B-B14F-4D97-AF65-F5344CB8AC3E}">
        <p14:creationId xmlns:p14="http://schemas.microsoft.com/office/powerpoint/2010/main" val="3165984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Bodoni MT Black" panose="02070A03080606020203" pitchFamily="18" charset="0"/>
              </a:rPr>
              <a:t>John 14:27</a:t>
            </a:r>
            <a:endParaRPr lang="en-GB" dirty="0">
              <a:latin typeface="Bodoni MT Black" panose="02070A030806060202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>
                <a:latin typeface="Bodoni MT Black" panose="02070A03080606020203" pitchFamily="18" charset="0"/>
              </a:rPr>
              <a:t>Peace I leave with you; my peace I give you. I do not give to you as the world gives. Do not let your hearts be troubled and do not be afraid.</a:t>
            </a:r>
          </a:p>
        </p:txBody>
      </p:sp>
    </p:spTree>
    <p:extLst>
      <p:ext uri="{BB962C8B-B14F-4D97-AF65-F5344CB8AC3E}">
        <p14:creationId xmlns:p14="http://schemas.microsoft.com/office/powerpoint/2010/main" val="589517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54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Peace?</vt:lpstr>
      <vt:lpstr>PowerPoint Presentation</vt:lpstr>
      <vt:lpstr>PowerPoint Presentation</vt:lpstr>
      <vt:lpstr>PowerPoint Presentation</vt:lpstr>
      <vt:lpstr>PowerPoint Presentation</vt:lpstr>
      <vt:lpstr>King Herod</vt:lpstr>
      <vt:lpstr>PowerPoint Presentation</vt:lpstr>
      <vt:lpstr>John 14:27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Hofstra</dc:creator>
  <cp:lastModifiedBy>Hofstra</cp:lastModifiedBy>
  <cp:revision>6</cp:revision>
  <dcterms:created xsi:type="dcterms:W3CDTF">2015-12-15T16:03:52Z</dcterms:created>
  <dcterms:modified xsi:type="dcterms:W3CDTF">2015-12-15T16:49:16Z</dcterms:modified>
</cp:coreProperties>
</file>