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7A0FC04-DEA5-43E5-AA16-35A7352C0A94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CE92C-C6C1-4B06-85CC-50D7DB877EF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FC04-DEA5-43E5-AA16-35A7352C0A94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E92C-C6C1-4B06-85CC-50D7DB877E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7A0FC04-DEA5-43E5-AA16-35A7352C0A94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5CE92C-C6C1-4B06-85CC-50D7DB877EF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FC04-DEA5-43E5-AA16-35A7352C0A94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5CE92C-C6C1-4B06-85CC-50D7DB877EF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FC04-DEA5-43E5-AA16-35A7352C0A94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5CE92C-C6C1-4B06-85CC-50D7DB877EF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7A0FC04-DEA5-43E5-AA16-35A7352C0A94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5CE92C-C6C1-4B06-85CC-50D7DB877EF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7A0FC04-DEA5-43E5-AA16-35A7352C0A94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5CE92C-C6C1-4B06-85CC-50D7DB877EF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FC04-DEA5-43E5-AA16-35A7352C0A94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5CE92C-C6C1-4B06-85CC-50D7DB877E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FC04-DEA5-43E5-AA16-35A7352C0A94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CE92C-C6C1-4B06-85CC-50D7DB877E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FC04-DEA5-43E5-AA16-35A7352C0A94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5CE92C-C6C1-4B06-85CC-50D7DB877EF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Bauhaus 93" panose="04030905020B02020C02" pitchFamily="82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7A0FC04-DEA5-43E5-AA16-35A7352C0A94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5CE92C-C6C1-4B06-85CC-50D7DB877EF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Bauhaus 93" panose="04030905020B02020C02" pitchFamily="82" charset="0"/>
              </a:defRPr>
            </a:lvl1pPr>
          </a:lstStyle>
          <a:p>
            <a:fld id="{F7A0FC04-DEA5-43E5-AA16-35A7352C0A94}" type="datetimeFigureOut">
              <a:rPr lang="en-GB" smtClean="0"/>
              <a:pPr/>
              <a:t>06/09/2017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Bauhaus 93" panose="04030905020B02020C02" pitchFamily="82" charset="0"/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Bauhaus 93" panose="04030905020B02020C02" pitchFamily="82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Bauhaus 93" panose="04030905020B02020C02" pitchFamily="82" charset="0"/>
              </a:defRPr>
            </a:lvl1pPr>
          </a:lstStyle>
          <a:p>
            <a:fld id="{B65CE92C-C6C1-4B06-85CC-50D7DB877EF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Bauhaus 93" panose="04030905020B02020C02" pitchFamily="82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Bauhaus 93" panose="04030905020B02020C02" pitchFamily="82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Bauhaus 93" panose="04030905020B02020C02" pitchFamily="82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Bauhaus 93" panose="04030905020B02020C02" pitchFamily="82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Bauhaus 93" panose="04030905020B02020C02" pitchFamily="82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Bauhaus 93" panose="04030905020B02020C02" pitchFamily="82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Healthy in God</a:t>
            </a:r>
            <a:br>
              <a:rPr lang="en-GB" sz="5400" b="1" dirty="0" smtClean="0"/>
            </a:br>
            <a:r>
              <a:rPr lang="en-GB" sz="5400" b="1" dirty="0" smtClean="0"/>
              <a:t>Robust in love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Philippians 2:5-30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60175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 Scar Caves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799"/>
            <a:ext cx="8280920" cy="4830537"/>
          </a:xfrm>
        </p:spPr>
      </p:pic>
    </p:spTree>
    <p:extLst>
      <p:ext uri="{BB962C8B-B14F-4D97-AF65-F5344CB8AC3E}">
        <p14:creationId xmlns:p14="http://schemas.microsoft.com/office/powerpoint/2010/main" val="424807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Battlefield Cavern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992888" cy="5254204"/>
          </a:xfrm>
        </p:spPr>
      </p:pic>
    </p:spTree>
    <p:extLst>
      <p:ext uri="{BB962C8B-B14F-4D97-AF65-F5344CB8AC3E}">
        <p14:creationId xmlns:p14="http://schemas.microsoft.com/office/powerpoint/2010/main" val="138862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Genuine?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344816" cy="5049646"/>
          </a:xfrm>
        </p:spPr>
      </p:pic>
    </p:spTree>
    <p:extLst>
      <p:ext uri="{BB962C8B-B14F-4D97-AF65-F5344CB8AC3E}">
        <p14:creationId xmlns:p14="http://schemas.microsoft.com/office/powerpoint/2010/main" val="101863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am Malala…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8" y="1600200"/>
            <a:ext cx="7992533" cy="4495800"/>
          </a:xfrm>
        </p:spPr>
      </p:pic>
    </p:spTree>
    <p:extLst>
      <p:ext uri="{BB962C8B-B14F-4D97-AF65-F5344CB8AC3E}">
        <p14:creationId xmlns:p14="http://schemas.microsoft.com/office/powerpoint/2010/main" val="153141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Seeking the things of Jesus!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1" y="1600200"/>
            <a:ext cx="7993508" cy="4495800"/>
          </a:xfrm>
        </p:spPr>
      </p:pic>
    </p:spTree>
    <p:extLst>
      <p:ext uri="{BB962C8B-B14F-4D97-AF65-F5344CB8AC3E}">
        <p14:creationId xmlns:p14="http://schemas.microsoft.com/office/powerpoint/2010/main" val="172160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Earth something to be grasped?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6912768" cy="4860540"/>
          </a:xfrm>
        </p:spPr>
      </p:pic>
    </p:spTree>
    <p:extLst>
      <p:ext uri="{BB962C8B-B14F-4D97-AF65-F5344CB8AC3E}">
        <p14:creationId xmlns:p14="http://schemas.microsoft.com/office/powerpoint/2010/main" val="598840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</TotalTime>
  <Words>28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Median</vt:lpstr>
      <vt:lpstr>Healthy in God Robust in love</vt:lpstr>
      <vt:lpstr>White Scar Caves</vt:lpstr>
      <vt:lpstr>Battlefield Cavern</vt:lpstr>
      <vt:lpstr>Genuine?</vt:lpstr>
      <vt:lpstr>I am Malala…</vt:lpstr>
      <vt:lpstr>Seeking the things of Jesus!</vt:lpstr>
      <vt:lpstr>Earth something to be grasped?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in God Robust in love</dc:title>
  <dc:creator>Hofstra</dc:creator>
  <cp:lastModifiedBy>Hofstra</cp:lastModifiedBy>
  <cp:revision>2</cp:revision>
  <dcterms:created xsi:type="dcterms:W3CDTF">2017-09-06T15:01:14Z</dcterms:created>
  <dcterms:modified xsi:type="dcterms:W3CDTF">2017-09-06T15:24:02Z</dcterms:modified>
</cp:coreProperties>
</file>