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3" r:id="rId2"/>
    <p:sldId id="257" r:id="rId3"/>
    <p:sldId id="264" r:id="rId4"/>
    <p:sldId id="258" r:id="rId5"/>
    <p:sldId id="259" r:id="rId6"/>
    <p:sldId id="262" r:id="rId7"/>
    <p:sldId id="260" r:id="rId8"/>
    <p:sldId id="26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3F3B1D-0FB0-46FA-83D6-63E878C64DF0}" v="63" dt="2020-01-12T17:37:05.9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9" autoAdjust="0"/>
    <p:restoredTop sz="94660"/>
  </p:normalViewPr>
  <p:slideViewPr>
    <p:cSldViewPr snapToGrid="0">
      <p:cViewPr varScale="1">
        <p:scale>
          <a:sx n="72" d="100"/>
          <a:sy n="72" d="100"/>
        </p:scale>
        <p:origin x="45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451451-FFBC-41D2-9890-48CB75546A3F}" type="datetimeFigureOut">
              <a:rPr lang="en-GB" smtClean="0"/>
              <a:t>12/01/2020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9E4319-82F4-4B4B-8A6E-1AA9E57AE868}" type="slidenum">
              <a:rPr lang="en-GB" smtClean="0"/>
              <a:t>‹#›</a:t>
            </a:fld>
            <a:endParaRPr lang="en-GB"/>
          </a:p>
        </p:txBody>
      </p:sp>
    </p:spTree>
    <p:extLst>
      <p:ext uri="{BB962C8B-B14F-4D97-AF65-F5344CB8AC3E}">
        <p14:creationId xmlns:p14="http://schemas.microsoft.com/office/powerpoint/2010/main" val="871771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451451-FFBC-41D2-9890-48CB75546A3F}" type="datetimeFigureOut">
              <a:rPr lang="en-GB" smtClean="0"/>
              <a:t>12/01/2020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9E4319-82F4-4B4B-8A6E-1AA9E57AE868}" type="slidenum">
              <a:rPr lang="en-GB" smtClean="0"/>
              <a:t>‹#›</a:t>
            </a:fld>
            <a:endParaRPr lang="en-GB"/>
          </a:p>
        </p:txBody>
      </p:sp>
    </p:spTree>
    <p:extLst>
      <p:ext uri="{BB962C8B-B14F-4D97-AF65-F5344CB8AC3E}">
        <p14:creationId xmlns:p14="http://schemas.microsoft.com/office/powerpoint/2010/main" val="296117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451451-FFBC-41D2-9890-48CB75546A3F}" type="datetimeFigureOut">
              <a:rPr lang="en-GB" smtClean="0"/>
              <a:t>12/01/2020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9E4319-82F4-4B4B-8A6E-1AA9E57AE868}" type="slidenum">
              <a:rPr lang="en-GB" smtClean="0"/>
              <a:t>‹#›</a:t>
            </a:fld>
            <a:endParaRPr lang="en-GB"/>
          </a:p>
        </p:txBody>
      </p:sp>
    </p:spTree>
    <p:extLst>
      <p:ext uri="{BB962C8B-B14F-4D97-AF65-F5344CB8AC3E}">
        <p14:creationId xmlns:p14="http://schemas.microsoft.com/office/powerpoint/2010/main" val="1150084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451451-FFBC-41D2-9890-48CB75546A3F}" type="datetimeFigureOut">
              <a:rPr lang="en-GB" smtClean="0"/>
              <a:t>12/01/2020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9E4319-82F4-4B4B-8A6E-1AA9E57AE868}" type="slidenum">
              <a:rPr lang="en-GB" smtClean="0"/>
              <a:t>‹#›</a:t>
            </a:fld>
            <a:endParaRPr lang="en-GB"/>
          </a:p>
        </p:txBody>
      </p:sp>
    </p:spTree>
    <p:extLst>
      <p:ext uri="{BB962C8B-B14F-4D97-AF65-F5344CB8AC3E}">
        <p14:creationId xmlns:p14="http://schemas.microsoft.com/office/powerpoint/2010/main" val="167406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451451-FFBC-41D2-9890-48CB75546A3F}" type="datetimeFigureOut">
              <a:rPr lang="en-GB" smtClean="0"/>
              <a:t>12/01/2020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9E4319-82F4-4B4B-8A6E-1AA9E57AE868}" type="slidenum">
              <a:rPr lang="en-GB" smtClean="0"/>
              <a:t>‹#›</a:t>
            </a:fld>
            <a:endParaRPr lang="en-GB"/>
          </a:p>
        </p:txBody>
      </p:sp>
    </p:spTree>
    <p:extLst>
      <p:ext uri="{BB962C8B-B14F-4D97-AF65-F5344CB8AC3E}">
        <p14:creationId xmlns:p14="http://schemas.microsoft.com/office/powerpoint/2010/main" val="3720078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451451-FFBC-41D2-9890-48CB75546A3F}" type="datetimeFigureOut">
              <a:rPr lang="en-GB" smtClean="0"/>
              <a:t>12/01/2020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9E4319-82F4-4B4B-8A6E-1AA9E57AE868}" type="slidenum">
              <a:rPr lang="en-GB" smtClean="0"/>
              <a:t>‹#›</a:t>
            </a:fld>
            <a:endParaRPr lang="en-GB"/>
          </a:p>
        </p:txBody>
      </p:sp>
    </p:spTree>
    <p:extLst>
      <p:ext uri="{BB962C8B-B14F-4D97-AF65-F5344CB8AC3E}">
        <p14:creationId xmlns:p14="http://schemas.microsoft.com/office/powerpoint/2010/main" val="637120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451451-FFBC-41D2-9890-48CB75546A3F}" type="datetimeFigureOut">
              <a:rPr lang="en-GB" smtClean="0"/>
              <a:t>12/01/2020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9E4319-82F4-4B4B-8A6E-1AA9E57AE868}" type="slidenum">
              <a:rPr lang="en-GB" smtClean="0"/>
              <a:t>‹#›</a:t>
            </a:fld>
            <a:endParaRPr lang="en-GB"/>
          </a:p>
        </p:txBody>
      </p:sp>
    </p:spTree>
    <p:extLst>
      <p:ext uri="{BB962C8B-B14F-4D97-AF65-F5344CB8AC3E}">
        <p14:creationId xmlns:p14="http://schemas.microsoft.com/office/powerpoint/2010/main" val="2552927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451451-FFBC-41D2-9890-48CB75546A3F}" type="datetimeFigureOut">
              <a:rPr lang="en-GB" smtClean="0"/>
              <a:t>12/01/2020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9E4319-82F4-4B4B-8A6E-1AA9E57AE868}" type="slidenum">
              <a:rPr lang="en-GB" smtClean="0"/>
              <a:t>‹#›</a:t>
            </a:fld>
            <a:endParaRPr lang="en-GB"/>
          </a:p>
        </p:txBody>
      </p:sp>
    </p:spTree>
    <p:extLst>
      <p:ext uri="{BB962C8B-B14F-4D97-AF65-F5344CB8AC3E}">
        <p14:creationId xmlns:p14="http://schemas.microsoft.com/office/powerpoint/2010/main" val="380068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451451-FFBC-41D2-9890-48CB75546A3F}" type="datetimeFigureOut">
              <a:rPr lang="en-GB" smtClean="0"/>
              <a:t>12/01/2020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9E4319-82F4-4B4B-8A6E-1AA9E57AE868}" type="slidenum">
              <a:rPr lang="en-GB" smtClean="0"/>
              <a:t>‹#›</a:t>
            </a:fld>
            <a:endParaRPr lang="en-GB"/>
          </a:p>
        </p:txBody>
      </p:sp>
    </p:spTree>
    <p:extLst>
      <p:ext uri="{BB962C8B-B14F-4D97-AF65-F5344CB8AC3E}">
        <p14:creationId xmlns:p14="http://schemas.microsoft.com/office/powerpoint/2010/main" val="1139153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451451-FFBC-41D2-9890-48CB75546A3F}" type="datetimeFigureOut">
              <a:rPr lang="en-GB" smtClean="0"/>
              <a:t>12/01/2020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9E4319-82F4-4B4B-8A6E-1AA9E57AE868}" type="slidenum">
              <a:rPr lang="en-GB" smtClean="0"/>
              <a:t>‹#›</a:t>
            </a:fld>
            <a:endParaRPr lang="en-GB"/>
          </a:p>
        </p:txBody>
      </p:sp>
    </p:spTree>
    <p:extLst>
      <p:ext uri="{BB962C8B-B14F-4D97-AF65-F5344CB8AC3E}">
        <p14:creationId xmlns:p14="http://schemas.microsoft.com/office/powerpoint/2010/main" val="3336790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451451-FFBC-41D2-9890-48CB75546A3F}" type="datetimeFigureOut">
              <a:rPr lang="en-GB" smtClean="0"/>
              <a:t>12/01/2020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9E4319-82F4-4B4B-8A6E-1AA9E57AE868}" type="slidenum">
              <a:rPr lang="en-GB" smtClean="0"/>
              <a:t>‹#›</a:t>
            </a:fld>
            <a:endParaRPr lang="en-GB"/>
          </a:p>
        </p:txBody>
      </p:sp>
    </p:spTree>
    <p:extLst>
      <p:ext uri="{BB962C8B-B14F-4D97-AF65-F5344CB8AC3E}">
        <p14:creationId xmlns:p14="http://schemas.microsoft.com/office/powerpoint/2010/main" val="2426126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451451-FFBC-41D2-9890-48CB75546A3F}" type="datetimeFigureOut">
              <a:rPr lang="en-GB" smtClean="0"/>
              <a:t>12/01/2020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9E4319-82F4-4B4B-8A6E-1AA9E57AE868}" type="slidenum">
              <a:rPr lang="en-GB" smtClean="0"/>
              <a:t>‹#›</a:t>
            </a:fld>
            <a:endParaRPr lang="en-GB"/>
          </a:p>
        </p:txBody>
      </p:sp>
    </p:spTree>
    <p:extLst>
      <p:ext uri="{BB962C8B-B14F-4D97-AF65-F5344CB8AC3E}">
        <p14:creationId xmlns:p14="http://schemas.microsoft.com/office/powerpoint/2010/main" val="33404355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27FD9-C464-4DE8-98E3-BBA64BC6485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BBA10FE-8EF9-4680-86F4-19AF438C72F9}"/>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711940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4" name="Picture 3" descr="A close up of a map&#10;&#10;Description automatically generated">
            <a:extLst>
              <a:ext uri="{FF2B5EF4-FFF2-40B4-BE49-F238E27FC236}">
                <a16:creationId xmlns:a16="http://schemas.microsoft.com/office/drawing/2014/main" id="{C9CC7BD3-E545-4AA6-AE27-D14D728D7A88}"/>
              </a:ext>
            </a:extLst>
          </p:cNvPr>
          <p:cNvPicPr>
            <a:picLocks noChangeAspect="1"/>
          </p:cNvPicPr>
          <p:nvPr/>
        </p:nvPicPr>
        <p:blipFill rotWithShape="1">
          <a:blip r:embed="rId2">
            <a:extLst>
              <a:ext uri="{28A0092B-C50C-407E-A947-70E740481C1C}">
                <a14:useLocalDpi xmlns:a14="http://schemas.microsoft.com/office/drawing/2010/main" val="0"/>
              </a:ext>
            </a:extLst>
          </a:blip>
          <a:srcRect l="51486" t="50579" r="10001" b="17524"/>
          <a:stretch/>
        </p:blipFill>
        <p:spPr>
          <a:xfrm>
            <a:off x="1978417" y="590035"/>
            <a:ext cx="8235167" cy="56779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Oval 4">
            <a:extLst>
              <a:ext uri="{FF2B5EF4-FFF2-40B4-BE49-F238E27FC236}">
                <a16:creationId xmlns:a16="http://schemas.microsoft.com/office/drawing/2014/main" id="{A1C70B22-EB7C-48FD-8D14-E22383B5D454}"/>
              </a:ext>
            </a:extLst>
          </p:cNvPr>
          <p:cNvSpPr/>
          <p:nvPr/>
        </p:nvSpPr>
        <p:spPr>
          <a:xfrm>
            <a:off x="7858125" y="5293070"/>
            <a:ext cx="1025611" cy="2921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AA766264-F8C6-4055-A632-E1407317B361}"/>
              </a:ext>
            </a:extLst>
          </p:cNvPr>
          <p:cNvSpPr/>
          <p:nvPr/>
        </p:nvSpPr>
        <p:spPr>
          <a:xfrm>
            <a:off x="4591050" y="2864194"/>
            <a:ext cx="1025611" cy="3707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58E52DD5-0D7F-4865-BF21-491565C0A721}"/>
              </a:ext>
            </a:extLst>
          </p:cNvPr>
          <p:cNvSpPr/>
          <p:nvPr/>
        </p:nvSpPr>
        <p:spPr>
          <a:xfrm>
            <a:off x="3162300" y="3058297"/>
            <a:ext cx="1025611" cy="3707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279DD287-6A7B-433D-9F57-A98B314F1F5C}"/>
              </a:ext>
            </a:extLst>
          </p:cNvPr>
          <p:cNvSpPr/>
          <p:nvPr/>
        </p:nvSpPr>
        <p:spPr>
          <a:xfrm>
            <a:off x="3381375" y="1762897"/>
            <a:ext cx="1025611" cy="3707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96B115DC-B801-4357-A29E-4D6D119DB999}"/>
              </a:ext>
            </a:extLst>
          </p:cNvPr>
          <p:cNvSpPr/>
          <p:nvPr/>
        </p:nvSpPr>
        <p:spPr>
          <a:xfrm>
            <a:off x="7791450" y="2864194"/>
            <a:ext cx="1025611" cy="3707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EC488176-EBFD-43B1-9922-987E1F3F273D}"/>
              </a:ext>
            </a:extLst>
          </p:cNvPr>
          <p:cNvSpPr/>
          <p:nvPr/>
        </p:nvSpPr>
        <p:spPr>
          <a:xfrm>
            <a:off x="8667750" y="3175816"/>
            <a:ext cx="1025611" cy="3707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A359A0A-41A1-4D0C-BB85-E9DE52FDE259}"/>
              </a:ext>
            </a:extLst>
          </p:cNvPr>
          <p:cNvSpPr/>
          <p:nvPr/>
        </p:nvSpPr>
        <p:spPr>
          <a:xfrm>
            <a:off x="2705101" y="1515247"/>
            <a:ext cx="1025611" cy="267472"/>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 name="Rectangle 11">
            <a:extLst>
              <a:ext uri="{FF2B5EF4-FFF2-40B4-BE49-F238E27FC236}">
                <a16:creationId xmlns:a16="http://schemas.microsoft.com/office/drawing/2014/main" id="{30D3864A-A320-4195-A4BB-B0A24C0AD963}"/>
              </a:ext>
            </a:extLst>
          </p:cNvPr>
          <p:cNvSpPr/>
          <p:nvPr/>
        </p:nvSpPr>
        <p:spPr>
          <a:xfrm>
            <a:off x="3165950" y="2688110"/>
            <a:ext cx="827804" cy="267472"/>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 name="Rectangle 12">
            <a:extLst>
              <a:ext uri="{FF2B5EF4-FFF2-40B4-BE49-F238E27FC236}">
                <a16:creationId xmlns:a16="http://schemas.microsoft.com/office/drawing/2014/main" id="{FD965E3D-FC3F-459C-ACD1-0B82C744DDB6}"/>
              </a:ext>
            </a:extLst>
          </p:cNvPr>
          <p:cNvSpPr/>
          <p:nvPr/>
        </p:nvSpPr>
        <p:spPr>
          <a:xfrm>
            <a:off x="5616660" y="2307110"/>
            <a:ext cx="827804" cy="267472"/>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 name="Rectangle 15">
            <a:extLst>
              <a:ext uri="{FF2B5EF4-FFF2-40B4-BE49-F238E27FC236}">
                <a16:creationId xmlns:a16="http://schemas.microsoft.com/office/drawing/2014/main" id="{1C5CCBC4-703D-4FC0-AB46-4FBB8168FA66}"/>
              </a:ext>
            </a:extLst>
          </p:cNvPr>
          <p:cNvSpPr/>
          <p:nvPr/>
        </p:nvSpPr>
        <p:spPr>
          <a:xfrm>
            <a:off x="8178885" y="5470955"/>
            <a:ext cx="827804" cy="267472"/>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7" name="Rectangle 16">
            <a:extLst>
              <a:ext uri="{FF2B5EF4-FFF2-40B4-BE49-F238E27FC236}">
                <a16:creationId xmlns:a16="http://schemas.microsoft.com/office/drawing/2014/main" id="{4EA9D9BB-5E99-411F-A2EB-652C21088AD4}"/>
              </a:ext>
            </a:extLst>
          </p:cNvPr>
          <p:cNvSpPr/>
          <p:nvPr/>
        </p:nvSpPr>
        <p:spPr>
          <a:xfrm>
            <a:off x="9173447" y="3433376"/>
            <a:ext cx="827804" cy="267472"/>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8" name="Rectangle 17">
            <a:extLst>
              <a:ext uri="{FF2B5EF4-FFF2-40B4-BE49-F238E27FC236}">
                <a16:creationId xmlns:a16="http://schemas.microsoft.com/office/drawing/2014/main" id="{F27C8A7C-4226-464E-A1EB-7C63626616BE}"/>
              </a:ext>
            </a:extLst>
          </p:cNvPr>
          <p:cNvSpPr/>
          <p:nvPr/>
        </p:nvSpPr>
        <p:spPr>
          <a:xfrm>
            <a:off x="2946159" y="6401929"/>
            <a:ext cx="6299681" cy="261610"/>
          </a:xfrm>
          <a:prstGeom prst="rect">
            <a:avLst/>
          </a:prstGeom>
        </p:spPr>
        <p:txBody>
          <a:bodyPr wrap="square">
            <a:spAutoFit/>
          </a:bodyPr>
          <a:lstStyle/>
          <a:p>
            <a:r>
              <a:rPr lang="en-GB" sz="1100" dirty="0">
                <a:solidFill>
                  <a:schemeClr val="bg1"/>
                </a:solidFill>
              </a:rPr>
              <a:t>By </a:t>
            </a:r>
            <a:r>
              <a:rPr lang="en-GB" sz="1100" dirty="0" err="1">
                <a:solidFill>
                  <a:schemeClr val="bg1"/>
                </a:solidFill>
              </a:rPr>
              <a:t>User:Andrein</a:t>
            </a:r>
            <a:r>
              <a:rPr lang="en-GB" sz="1100" dirty="0">
                <a:solidFill>
                  <a:schemeClr val="bg1"/>
                </a:solidFill>
              </a:rPr>
              <a:t> - Own work, CC BY-SA 3.0, https://commons.wikimedia.org/w/index.php?curid=12214143</a:t>
            </a:r>
          </a:p>
        </p:txBody>
      </p:sp>
    </p:spTree>
    <p:extLst>
      <p:ext uri="{BB962C8B-B14F-4D97-AF65-F5344CB8AC3E}">
        <p14:creationId xmlns:p14="http://schemas.microsoft.com/office/powerpoint/2010/main" val="117012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ADD5D-EEB7-461B-93F4-866C6F3279D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91CC03A-726B-4E97-87E7-663434B6CE38}"/>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283264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17AE1F-4C8A-412B-81F8-775736912349}"/>
              </a:ext>
            </a:extLst>
          </p:cNvPr>
          <p:cNvSpPr/>
          <p:nvPr/>
        </p:nvSpPr>
        <p:spPr>
          <a:xfrm>
            <a:off x="2085975" y="231339"/>
            <a:ext cx="8315325" cy="5922134"/>
          </a:xfrm>
          <a:prstGeom prst="rect">
            <a:avLst/>
          </a:prstGeom>
        </p:spPr>
        <p:txBody>
          <a:bodyPr wrap="square">
            <a:spAutoFit/>
          </a:bodyPr>
          <a:lstStyle/>
          <a:p>
            <a:pPr>
              <a:lnSpc>
                <a:spcPct val="150000"/>
              </a:lnSpc>
            </a:pPr>
            <a:r>
              <a:rPr lang="en-GB" sz="32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"And God raised us up with Christ and seated us with Him in the heavenly realms in Christ Jesus, in order that in the coming ages He might display the surpassing riches of His grace, demonstrated by His kindness to us in Christ Jesus. For it is by grace you have been saved through faith, and this not from yourselves; it is the gift of God"</a:t>
            </a:r>
            <a:endParaRPr lang="en-GB" sz="3200" dirty="0">
              <a:solidFill>
                <a:schemeClr val="bg1"/>
              </a:solidFill>
            </a:endParaRPr>
          </a:p>
        </p:txBody>
      </p:sp>
      <p:sp>
        <p:nvSpPr>
          <p:cNvPr id="19" name="Rectangle 18">
            <a:extLst>
              <a:ext uri="{FF2B5EF4-FFF2-40B4-BE49-F238E27FC236}">
                <a16:creationId xmlns:a16="http://schemas.microsoft.com/office/drawing/2014/main" id="{8C404A3D-0DD8-40B6-8F93-3E4477347C3E}"/>
              </a:ext>
            </a:extLst>
          </p:cNvPr>
          <p:cNvSpPr/>
          <p:nvPr/>
        </p:nvSpPr>
        <p:spPr>
          <a:xfrm>
            <a:off x="2946160" y="6153473"/>
            <a:ext cx="6299681" cy="369332"/>
          </a:xfrm>
          <a:prstGeom prst="rect">
            <a:avLst/>
          </a:prstGeom>
        </p:spPr>
        <p:txBody>
          <a:bodyPr wrap="square">
            <a:spAutoFit/>
          </a:bodyPr>
          <a:lstStyle/>
          <a:p>
            <a:pPr algn="r"/>
            <a:r>
              <a:rPr lang="en-GB" dirty="0">
                <a:solidFill>
                  <a:schemeClr val="bg1"/>
                </a:solidFill>
              </a:rPr>
              <a:t>Ephesians 2 v 6-8</a:t>
            </a:r>
          </a:p>
        </p:txBody>
      </p:sp>
    </p:spTree>
    <p:extLst>
      <p:ext uri="{BB962C8B-B14F-4D97-AF65-F5344CB8AC3E}">
        <p14:creationId xmlns:p14="http://schemas.microsoft.com/office/powerpoint/2010/main" val="3974243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17AE1F-4C8A-412B-81F8-775736912349}"/>
              </a:ext>
            </a:extLst>
          </p:cNvPr>
          <p:cNvSpPr/>
          <p:nvPr/>
        </p:nvSpPr>
        <p:spPr>
          <a:xfrm>
            <a:off x="3349864" y="2269689"/>
            <a:ext cx="5895976" cy="1490152"/>
          </a:xfrm>
          <a:prstGeom prst="rect">
            <a:avLst/>
          </a:prstGeom>
        </p:spPr>
        <p:txBody>
          <a:bodyPr wrap="square">
            <a:spAutoFit/>
          </a:bodyPr>
          <a:lstStyle/>
          <a:p>
            <a:pPr>
              <a:lnSpc>
                <a:spcPct val="150000"/>
              </a:lnSpc>
            </a:pPr>
            <a:r>
              <a:rPr lang="en-GB" sz="32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"You are not your own; </a:t>
            </a:r>
          </a:p>
          <a:p>
            <a:pPr>
              <a:lnSpc>
                <a:spcPct val="150000"/>
              </a:lnSpc>
            </a:pPr>
            <a:r>
              <a:rPr lang="en-GB" sz="32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you were bought at a price" </a:t>
            </a:r>
            <a:endParaRPr lang="en-GB" sz="3200" dirty="0">
              <a:solidFill>
                <a:schemeClr val="bg1"/>
              </a:solidFill>
            </a:endParaRPr>
          </a:p>
        </p:txBody>
      </p:sp>
      <p:sp>
        <p:nvSpPr>
          <p:cNvPr id="19" name="Rectangle 18">
            <a:extLst>
              <a:ext uri="{FF2B5EF4-FFF2-40B4-BE49-F238E27FC236}">
                <a16:creationId xmlns:a16="http://schemas.microsoft.com/office/drawing/2014/main" id="{8C404A3D-0DD8-40B6-8F93-3E4477347C3E}"/>
              </a:ext>
            </a:extLst>
          </p:cNvPr>
          <p:cNvSpPr/>
          <p:nvPr/>
        </p:nvSpPr>
        <p:spPr>
          <a:xfrm>
            <a:off x="2946160" y="4419923"/>
            <a:ext cx="6299681" cy="369332"/>
          </a:xfrm>
          <a:prstGeom prst="rect">
            <a:avLst/>
          </a:prstGeom>
        </p:spPr>
        <p:txBody>
          <a:bodyPr wrap="square">
            <a:spAutoFit/>
          </a:bodyPr>
          <a:lstStyle/>
          <a:p>
            <a:pPr algn="r"/>
            <a:r>
              <a:rPr lang="en-GB" dirty="0">
                <a:solidFill>
                  <a:schemeClr val="bg1"/>
                </a:solidFill>
              </a:rPr>
              <a:t>1 Cor 6:19-20</a:t>
            </a:r>
          </a:p>
        </p:txBody>
      </p:sp>
    </p:spTree>
    <p:extLst>
      <p:ext uri="{BB962C8B-B14F-4D97-AF65-F5344CB8AC3E}">
        <p14:creationId xmlns:p14="http://schemas.microsoft.com/office/powerpoint/2010/main" val="1590490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17AE1F-4C8A-412B-81F8-775736912349}"/>
              </a:ext>
            </a:extLst>
          </p:cNvPr>
          <p:cNvSpPr/>
          <p:nvPr/>
        </p:nvSpPr>
        <p:spPr>
          <a:xfrm>
            <a:off x="2085975" y="231339"/>
            <a:ext cx="8315325" cy="5922134"/>
          </a:xfrm>
          <a:prstGeom prst="rect">
            <a:avLst/>
          </a:prstGeom>
        </p:spPr>
        <p:txBody>
          <a:bodyPr wrap="square">
            <a:spAutoFit/>
          </a:bodyPr>
          <a:lstStyle/>
          <a:p>
            <a:pPr>
              <a:lnSpc>
                <a:spcPct val="150000"/>
              </a:lnSpc>
            </a:pPr>
            <a:r>
              <a:rPr lang="en-GB" sz="32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Our desire is not that other might be relieved while you are hard-pressed, but there might be equality. At the present time, your plenty will supply what they need, so that in turn their plenty will supply what you need. The goal is equality, as it is written: “the one who gathered much did not have too much, the one who gathered little did not have too little”</a:t>
            </a:r>
            <a:endParaRPr lang="en-GB" sz="3200" dirty="0">
              <a:solidFill>
                <a:schemeClr val="bg1"/>
              </a:solidFill>
            </a:endParaRPr>
          </a:p>
        </p:txBody>
      </p:sp>
      <p:sp>
        <p:nvSpPr>
          <p:cNvPr id="19" name="Rectangle 18">
            <a:extLst>
              <a:ext uri="{FF2B5EF4-FFF2-40B4-BE49-F238E27FC236}">
                <a16:creationId xmlns:a16="http://schemas.microsoft.com/office/drawing/2014/main" id="{8C404A3D-0DD8-40B6-8F93-3E4477347C3E}"/>
              </a:ext>
            </a:extLst>
          </p:cNvPr>
          <p:cNvSpPr/>
          <p:nvPr/>
        </p:nvSpPr>
        <p:spPr>
          <a:xfrm>
            <a:off x="2946160" y="6153473"/>
            <a:ext cx="6299681" cy="369332"/>
          </a:xfrm>
          <a:prstGeom prst="rect">
            <a:avLst/>
          </a:prstGeom>
        </p:spPr>
        <p:txBody>
          <a:bodyPr wrap="square">
            <a:spAutoFit/>
          </a:bodyPr>
          <a:lstStyle/>
          <a:p>
            <a:pPr algn="r"/>
            <a:r>
              <a:rPr lang="en-GB" dirty="0">
                <a:solidFill>
                  <a:schemeClr val="bg1"/>
                </a:solidFill>
              </a:rPr>
              <a:t>2 Corinthians 8 v 13</a:t>
            </a:r>
          </a:p>
        </p:txBody>
      </p:sp>
    </p:spTree>
    <p:extLst>
      <p:ext uri="{BB962C8B-B14F-4D97-AF65-F5344CB8AC3E}">
        <p14:creationId xmlns:p14="http://schemas.microsoft.com/office/powerpoint/2010/main" val="1111715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17AE1F-4C8A-412B-81F8-775736912349}"/>
              </a:ext>
            </a:extLst>
          </p:cNvPr>
          <p:cNvSpPr/>
          <p:nvPr/>
        </p:nvSpPr>
        <p:spPr>
          <a:xfrm>
            <a:off x="2266950" y="695327"/>
            <a:ext cx="7600950" cy="7956665"/>
          </a:xfrm>
          <a:prstGeom prst="rect">
            <a:avLst/>
          </a:prstGeom>
        </p:spPr>
        <p:txBody>
          <a:bodyPr wrap="square">
            <a:spAutoFit/>
          </a:bodyPr>
          <a:lstStyle/>
          <a:p>
            <a:pPr>
              <a:lnSpc>
                <a:spcPct val="150000"/>
              </a:lnSpc>
            </a:pPr>
            <a:r>
              <a:rPr lang="en-GB" sz="36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How do we approach our money?</a:t>
            </a:r>
          </a:p>
          <a:p>
            <a:pPr marL="457200" indent="-457200">
              <a:lnSpc>
                <a:spcPct val="150000"/>
              </a:lnSpc>
              <a:buFont typeface="Arial" panose="020B0604020202020204" pitchFamily="34" charset="0"/>
              <a:buChar char="•"/>
            </a:pPr>
            <a:r>
              <a:rPr lang="en-GB" sz="28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Deliberate, planned and made a habit</a:t>
            </a:r>
          </a:p>
          <a:p>
            <a:pPr marL="457200" indent="-457200">
              <a:lnSpc>
                <a:spcPct val="150000"/>
              </a:lnSpc>
              <a:buFont typeface="Arial" panose="020B0604020202020204" pitchFamily="34" charset="0"/>
              <a:buChar char="•"/>
            </a:pPr>
            <a:r>
              <a:rPr lang="en-GB" sz="28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Wisdom, transparency, accountability</a:t>
            </a:r>
          </a:p>
          <a:p>
            <a:pPr>
              <a:lnSpc>
                <a:spcPct val="150000"/>
              </a:lnSpc>
            </a:pPr>
            <a:endParaRPr lang="en-GB" sz="3200"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r>
              <a:rPr lang="en-GB" sz="36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How much should we give</a:t>
            </a:r>
          </a:p>
          <a:p>
            <a:pPr marL="457200" indent="-457200">
              <a:lnSpc>
                <a:spcPct val="150000"/>
              </a:lnSpc>
              <a:buFont typeface="Arial" panose="020B0604020202020204" pitchFamily="34" charset="0"/>
              <a:buChar char="•"/>
            </a:pPr>
            <a:r>
              <a:rPr lang="en-GB" sz="28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What is sufficient?</a:t>
            </a:r>
          </a:p>
          <a:p>
            <a:pPr marL="457200" indent="-457200">
              <a:lnSpc>
                <a:spcPct val="150000"/>
              </a:lnSpc>
              <a:buFont typeface="Arial" panose="020B0604020202020204" pitchFamily="34" charset="0"/>
              <a:buChar char="•"/>
            </a:pPr>
            <a:r>
              <a:rPr lang="en-GB" sz="28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What is consistent with equality?</a:t>
            </a:r>
          </a:p>
          <a:p>
            <a:pPr>
              <a:lnSpc>
                <a:spcPct val="150000"/>
              </a:lnSpc>
            </a:pPr>
            <a:endParaRPr lang="en-GB" sz="3200" dirty="0">
              <a:solidFill>
                <a:schemeClr val="bg1"/>
              </a:solidFill>
              <a:latin typeface="Arial" panose="020B0604020202020204" pitchFamily="34" charset="0"/>
              <a:cs typeface="Times New Roman" panose="02020603050405020304" pitchFamily="18" charset="0"/>
            </a:endParaRPr>
          </a:p>
          <a:p>
            <a:pPr>
              <a:lnSpc>
                <a:spcPct val="150000"/>
              </a:lnSpc>
            </a:pPr>
            <a:endParaRPr lang="en-GB" sz="3200" dirty="0">
              <a:solidFill>
                <a:schemeClr val="bg1"/>
              </a:solidFill>
              <a:latin typeface="Arial" panose="020B0604020202020204" pitchFamily="34" charset="0"/>
              <a:cs typeface="Times New Roman" panose="02020603050405020304" pitchFamily="18" charset="0"/>
            </a:endParaRPr>
          </a:p>
          <a:p>
            <a:pPr>
              <a:lnSpc>
                <a:spcPct val="150000"/>
              </a:lnSpc>
            </a:pPr>
            <a:endParaRPr lang="en-GB" sz="3200" dirty="0">
              <a:solidFill>
                <a:schemeClr val="bg1"/>
              </a:solidFill>
              <a:latin typeface="Arial" panose="020B0604020202020204" pitchFamily="34" charset="0"/>
              <a:cs typeface="Times New Roman" panose="02020603050405020304" pitchFamily="18" charset="0"/>
            </a:endParaRPr>
          </a:p>
          <a:p>
            <a:pPr>
              <a:lnSpc>
                <a:spcPct val="150000"/>
              </a:lnSpc>
            </a:pPr>
            <a:endParaRPr lang="en-GB" sz="3200" dirty="0">
              <a:solidFill>
                <a:schemeClr val="bg1"/>
              </a:solidFill>
            </a:endParaRPr>
          </a:p>
        </p:txBody>
      </p:sp>
    </p:spTree>
    <p:extLst>
      <p:ext uri="{BB962C8B-B14F-4D97-AF65-F5344CB8AC3E}">
        <p14:creationId xmlns:p14="http://schemas.microsoft.com/office/powerpoint/2010/main" val="164612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17AE1F-4C8A-412B-81F8-775736912349}"/>
              </a:ext>
            </a:extLst>
          </p:cNvPr>
          <p:cNvSpPr/>
          <p:nvPr/>
        </p:nvSpPr>
        <p:spPr>
          <a:xfrm>
            <a:off x="2085975" y="231340"/>
            <a:ext cx="8315325" cy="6486071"/>
          </a:xfrm>
          <a:prstGeom prst="rect">
            <a:avLst/>
          </a:prstGeom>
        </p:spPr>
        <p:txBody>
          <a:bodyPr wrap="square">
            <a:spAutoFit/>
          </a:bodyPr>
          <a:lstStyle/>
          <a:p>
            <a:pPr>
              <a:lnSpc>
                <a:spcPct val="150000"/>
              </a:lnSpc>
            </a:pPr>
            <a:r>
              <a:rPr lang="en-GB" sz="28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“And God is able to bless you abundantly, so that in all things at all times, having all that you need, you will abound in every good work. As it is written “they have freely scattered their gifts to the poor; their righteousness endures for ever”. Now to he who supplies the seed to the sower and bread for food will also supply and increase your store of seed and will encourage your righteousness. You will be enriched in every way so that you can be generous on every occasion”</a:t>
            </a:r>
            <a:endParaRPr lang="en-GB" sz="2800" dirty="0">
              <a:solidFill>
                <a:schemeClr val="bg1"/>
              </a:solidFill>
            </a:endParaRPr>
          </a:p>
        </p:txBody>
      </p:sp>
      <p:sp>
        <p:nvSpPr>
          <p:cNvPr id="19" name="Rectangle 18">
            <a:extLst>
              <a:ext uri="{FF2B5EF4-FFF2-40B4-BE49-F238E27FC236}">
                <a16:creationId xmlns:a16="http://schemas.microsoft.com/office/drawing/2014/main" id="{8C404A3D-0DD8-40B6-8F93-3E4477347C3E}"/>
              </a:ext>
            </a:extLst>
          </p:cNvPr>
          <p:cNvSpPr/>
          <p:nvPr/>
        </p:nvSpPr>
        <p:spPr>
          <a:xfrm>
            <a:off x="3806346" y="6348078"/>
            <a:ext cx="6299681" cy="369332"/>
          </a:xfrm>
          <a:prstGeom prst="rect">
            <a:avLst/>
          </a:prstGeom>
        </p:spPr>
        <p:txBody>
          <a:bodyPr wrap="square">
            <a:spAutoFit/>
          </a:bodyPr>
          <a:lstStyle/>
          <a:p>
            <a:pPr algn="r"/>
            <a:r>
              <a:rPr lang="en-GB" dirty="0">
                <a:solidFill>
                  <a:schemeClr val="bg1"/>
                </a:solidFill>
              </a:rPr>
              <a:t>2 Corinthians 9 v 8 - 11</a:t>
            </a:r>
          </a:p>
        </p:txBody>
      </p:sp>
    </p:spTree>
    <p:extLst>
      <p:ext uri="{BB962C8B-B14F-4D97-AF65-F5344CB8AC3E}">
        <p14:creationId xmlns:p14="http://schemas.microsoft.com/office/powerpoint/2010/main" val="24643994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181</TotalTime>
  <Words>348</Words>
  <Application>Microsoft Office PowerPoint</Application>
  <PresentationFormat>Widescreen</PresentationFormat>
  <Paragraphs>19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Haddow</dc:creator>
  <cp:lastModifiedBy>Bellevue</cp:lastModifiedBy>
  <cp:revision>5</cp:revision>
  <dcterms:created xsi:type="dcterms:W3CDTF">2020-01-12T15:52:18Z</dcterms:created>
  <dcterms:modified xsi:type="dcterms:W3CDTF">2020-01-12T19:30:11Z</dcterms:modified>
</cp:coreProperties>
</file>