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5875-12C3-6C4F-B35B-228E7E52C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300" dirty="0">
                <a:solidFill>
                  <a:srgbClr val="FF0000"/>
                </a:solidFill>
              </a:rPr>
              <a:t>Colossians 3: 1 – 4: 1</a:t>
            </a:r>
            <a:endParaRPr lang="en-US" sz="93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38AA3-895F-7D46-B990-D375C198D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7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5875-12C3-6C4F-B35B-228E7E52C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300" dirty="0">
                <a:solidFill>
                  <a:srgbClr val="FF0000"/>
                </a:solidFill>
              </a:rPr>
              <a:t>PAUL’s heart</a:t>
            </a:r>
            <a:endParaRPr lang="en-US" sz="93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38AA3-895F-7D46-B990-D375C198D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1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5875-12C3-6C4F-B35B-228E7E52C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300" dirty="0">
                <a:solidFill>
                  <a:srgbClr val="FF0000"/>
                </a:solidFill>
              </a:rPr>
              <a:t>PAUL’s FOUNDATION</a:t>
            </a:r>
            <a:endParaRPr lang="en-US" sz="93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38AA3-895F-7D46-B990-D375C198D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7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5875-12C3-6C4F-B35B-228E7E52C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300" dirty="0">
                <a:solidFill>
                  <a:srgbClr val="FF0000"/>
                </a:solidFill>
              </a:rPr>
              <a:t>PAUL’s Message</a:t>
            </a:r>
            <a:endParaRPr lang="en-US" sz="93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38AA3-895F-7D46-B990-D375C198D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321C-1217-4D45-8D01-9B43D048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818FC9-AA28-524E-98C4-95BD9FFBF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095" y="0"/>
            <a:ext cx="54579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8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5875-12C3-6C4F-B35B-228E7E52C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300" dirty="0">
                <a:solidFill>
                  <a:srgbClr val="FF0000"/>
                </a:solidFill>
              </a:rPr>
              <a:t>PAUL’s Message</a:t>
            </a:r>
            <a:endParaRPr lang="en-US" sz="93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38AA3-895F-7D46-B990-D375C198D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05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Mesh</vt:lpstr>
      <vt:lpstr>Colossians 3: 1 – 4: 1</vt:lpstr>
      <vt:lpstr>PAUL’s heart</vt:lpstr>
      <vt:lpstr>PAUL’s FOUNDATION</vt:lpstr>
      <vt:lpstr>PAUL’s Message</vt:lpstr>
      <vt:lpstr>PowerPoint Presentation</vt:lpstr>
      <vt:lpstr>PAUL’s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Colossians 3: 1 – 4: 1</dc:title>
  <dc:creator>George Campbell</dc:creator>
  <cp:lastModifiedBy>George Campbell</cp:lastModifiedBy>
  <cp:revision>1</cp:revision>
  <dcterms:created xsi:type="dcterms:W3CDTF">2019-05-25T10:45:18Z</dcterms:created>
  <dcterms:modified xsi:type="dcterms:W3CDTF">2019-05-25T10:52:17Z</dcterms:modified>
</cp:coreProperties>
</file>